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0" r:id="rId1"/>
  </p:sldMasterIdLst>
  <p:handoutMasterIdLst>
    <p:handoutMasterId r:id="rId12"/>
  </p:handoutMasterIdLst>
  <p:sldIdLst>
    <p:sldId id="469" r:id="rId2"/>
    <p:sldId id="460" r:id="rId3"/>
    <p:sldId id="461" r:id="rId4"/>
    <p:sldId id="462" r:id="rId5"/>
    <p:sldId id="463" r:id="rId6"/>
    <p:sldId id="464" r:id="rId7"/>
    <p:sldId id="465" r:id="rId8"/>
    <p:sldId id="466" r:id="rId9"/>
    <p:sldId id="467" r:id="rId10"/>
    <p:sldId id="468" r:id="rId11"/>
  </p:sldIdLst>
  <p:sldSz cx="18288000" cy="10287000"/>
  <p:notesSz cx="6858000" cy="9144000"/>
  <p:defaultTextStyle>
    <a:defPPr>
      <a:defRPr lang="en-US"/>
    </a:defPPr>
    <a:lvl1pPr marL="0" algn="l" defTabSz="685800" rtl="0" eaLnBrk="1" latinLnBrk="0" hangingPunct="1">
      <a:defRPr sz="2700" kern="1200">
        <a:solidFill>
          <a:schemeClr val="tx1"/>
        </a:solidFill>
        <a:latin typeface="+mn-lt"/>
        <a:ea typeface="+mn-ea"/>
        <a:cs typeface="+mn-cs"/>
      </a:defRPr>
    </a:lvl1pPr>
    <a:lvl2pPr marL="685800" algn="l" defTabSz="685800" rtl="0" eaLnBrk="1" latinLnBrk="0" hangingPunct="1">
      <a:defRPr sz="2700" kern="1200">
        <a:solidFill>
          <a:schemeClr val="tx1"/>
        </a:solidFill>
        <a:latin typeface="+mn-lt"/>
        <a:ea typeface="+mn-ea"/>
        <a:cs typeface="+mn-cs"/>
      </a:defRPr>
    </a:lvl2pPr>
    <a:lvl3pPr marL="1371600" algn="l" defTabSz="685800" rtl="0" eaLnBrk="1" latinLnBrk="0" hangingPunct="1">
      <a:defRPr sz="2700" kern="1200">
        <a:solidFill>
          <a:schemeClr val="tx1"/>
        </a:solidFill>
        <a:latin typeface="+mn-lt"/>
        <a:ea typeface="+mn-ea"/>
        <a:cs typeface="+mn-cs"/>
      </a:defRPr>
    </a:lvl3pPr>
    <a:lvl4pPr marL="2057400" algn="l" defTabSz="685800" rtl="0" eaLnBrk="1" latinLnBrk="0" hangingPunct="1">
      <a:defRPr sz="2700" kern="1200">
        <a:solidFill>
          <a:schemeClr val="tx1"/>
        </a:solidFill>
        <a:latin typeface="+mn-lt"/>
        <a:ea typeface="+mn-ea"/>
        <a:cs typeface="+mn-cs"/>
      </a:defRPr>
    </a:lvl4pPr>
    <a:lvl5pPr marL="2743200" algn="l" defTabSz="685800" rtl="0" eaLnBrk="1" latinLnBrk="0" hangingPunct="1">
      <a:defRPr sz="2700" kern="1200">
        <a:solidFill>
          <a:schemeClr val="tx1"/>
        </a:solidFill>
        <a:latin typeface="+mn-lt"/>
        <a:ea typeface="+mn-ea"/>
        <a:cs typeface="+mn-cs"/>
      </a:defRPr>
    </a:lvl5pPr>
    <a:lvl6pPr marL="3429000" algn="l" defTabSz="685800" rtl="0" eaLnBrk="1" latinLnBrk="0" hangingPunct="1">
      <a:defRPr sz="2700" kern="1200">
        <a:solidFill>
          <a:schemeClr val="tx1"/>
        </a:solidFill>
        <a:latin typeface="+mn-lt"/>
        <a:ea typeface="+mn-ea"/>
        <a:cs typeface="+mn-cs"/>
      </a:defRPr>
    </a:lvl6pPr>
    <a:lvl7pPr marL="4114800" algn="l" defTabSz="685800" rtl="0" eaLnBrk="1" latinLnBrk="0" hangingPunct="1">
      <a:defRPr sz="2700" kern="1200">
        <a:solidFill>
          <a:schemeClr val="tx1"/>
        </a:solidFill>
        <a:latin typeface="+mn-lt"/>
        <a:ea typeface="+mn-ea"/>
        <a:cs typeface="+mn-cs"/>
      </a:defRPr>
    </a:lvl7pPr>
    <a:lvl8pPr marL="4800600" algn="l" defTabSz="685800" rtl="0" eaLnBrk="1" latinLnBrk="0" hangingPunct="1">
      <a:defRPr sz="2700" kern="1200">
        <a:solidFill>
          <a:schemeClr val="tx1"/>
        </a:solidFill>
        <a:latin typeface="+mn-lt"/>
        <a:ea typeface="+mn-ea"/>
        <a:cs typeface="+mn-cs"/>
      </a:defRPr>
    </a:lvl8pPr>
    <a:lvl9pPr marL="5486400" algn="l" defTabSz="6858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 id="2" name="Ahmad Afandi" initials="AA" lastIdx="1" clrIdx="1">
    <p:extLst>
      <p:ext uri="{19B8F6BF-5375-455C-9EA6-DF929625EA0E}">
        <p15:presenceInfo xmlns:p15="http://schemas.microsoft.com/office/powerpoint/2012/main" userId="Ahmad Afand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7D5"/>
    <a:srgbClr val="FAF6F5"/>
    <a:srgbClr val="E6E6E6"/>
    <a:srgbClr val="D39D3F"/>
    <a:srgbClr val="2E2D2B"/>
    <a:srgbClr val="626060"/>
    <a:srgbClr val="6D6B66"/>
    <a:srgbClr val="C7C4C3"/>
    <a:srgbClr val="ADA9A2"/>
    <a:srgbClr val="9592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91" autoAdjust="0"/>
    <p:restoredTop sz="96416" autoAdjust="0"/>
  </p:normalViewPr>
  <p:slideViewPr>
    <p:cSldViewPr snapToGrid="0">
      <p:cViewPr>
        <p:scale>
          <a:sx n="50" d="100"/>
          <a:sy n="50" d="100"/>
        </p:scale>
        <p:origin x="1266" y="966"/>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E1ACCC-05BE-4EC8-8CCD-85339F61E0B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dirty="0"/>
          </a:p>
        </p:txBody>
      </p:sp>
      <p:sp>
        <p:nvSpPr>
          <p:cNvPr id="3" name="Date Placeholder 2">
            <a:extLst>
              <a:ext uri="{FF2B5EF4-FFF2-40B4-BE49-F238E27FC236}">
                <a16:creationId xmlns:a16="http://schemas.microsoft.com/office/drawing/2014/main" id="{5189A40C-18AC-4325-9C31-8583C9AF166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9CF5B7B-4865-40DA-9EEF-1990A1CA2933}" type="datetimeFigureOut">
              <a:rPr lang="en-ID" smtClean="0"/>
              <a:t>01/09/2021</a:t>
            </a:fld>
            <a:endParaRPr lang="en-ID" dirty="0"/>
          </a:p>
        </p:txBody>
      </p:sp>
      <p:sp>
        <p:nvSpPr>
          <p:cNvPr id="4" name="Footer Placeholder 3">
            <a:extLst>
              <a:ext uri="{FF2B5EF4-FFF2-40B4-BE49-F238E27FC236}">
                <a16:creationId xmlns:a16="http://schemas.microsoft.com/office/drawing/2014/main" id="{8E9BDE20-15B2-4E5D-8869-6AB7D26E40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dirty="0"/>
          </a:p>
        </p:txBody>
      </p:sp>
    </p:spTree>
    <p:extLst>
      <p:ext uri="{BB962C8B-B14F-4D97-AF65-F5344CB8AC3E}">
        <p14:creationId xmlns:p14="http://schemas.microsoft.com/office/powerpoint/2010/main" val="2802370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ROIA Presentation 1">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023D95C3-AAB8-4189-941C-463CBE9B9339}"/>
              </a:ext>
            </a:extLst>
          </p:cNvPr>
          <p:cNvSpPr>
            <a:spLocks noGrp="1"/>
          </p:cNvSpPr>
          <p:nvPr>
            <p:ph type="pic" sz="quarter" idx="16"/>
          </p:nvPr>
        </p:nvSpPr>
        <p:spPr>
          <a:xfrm>
            <a:off x="4762500" y="1790700"/>
            <a:ext cx="8763000" cy="6705600"/>
          </a:xfrm>
          <a:prstGeom prst="rect">
            <a:avLst/>
          </a:prstGeom>
          <a:solidFill>
            <a:schemeClr val="accent1">
              <a:lumMod val="60000"/>
              <a:lumOff val="40000"/>
            </a:schemeClr>
          </a:solidFill>
          <a:ln>
            <a:noFill/>
          </a:ln>
        </p:spPr>
        <p:txBody>
          <a:bodyPr/>
          <a:lstStyle/>
          <a:p>
            <a:endParaRPr lang="en-ID" dirty="0"/>
          </a:p>
        </p:txBody>
      </p:sp>
      <p:sp>
        <p:nvSpPr>
          <p:cNvPr id="9" name="Text Placeholder 6">
            <a:extLst>
              <a:ext uri="{FF2B5EF4-FFF2-40B4-BE49-F238E27FC236}">
                <a16:creationId xmlns:a16="http://schemas.microsoft.com/office/drawing/2014/main" id="{424AFF8E-7A05-4FCA-91E6-43F99A579451}"/>
              </a:ext>
            </a:extLst>
          </p:cNvPr>
          <p:cNvSpPr>
            <a:spLocks noGrp="1"/>
          </p:cNvSpPr>
          <p:nvPr>
            <p:ph type="body" sz="quarter" idx="155" hasCustomPrompt="1"/>
          </p:nvPr>
        </p:nvSpPr>
        <p:spPr>
          <a:xfrm>
            <a:off x="6384065" y="4417754"/>
            <a:ext cx="5519870" cy="1451493"/>
          </a:xfrm>
          <a:prstGeom prst="rect">
            <a:avLst/>
          </a:prstGeom>
        </p:spPr>
        <p:txBody>
          <a:bodyPr anchor="t"/>
          <a:lstStyle>
            <a:lvl1pPr marL="0" algn="ctr">
              <a:lnSpc>
                <a:spcPct val="100000"/>
              </a:lnSpc>
              <a:spcBef>
                <a:spcPts val="0"/>
              </a:spcBef>
              <a:buNone/>
              <a:defRPr sz="10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14" name="Text Placeholder 6">
            <a:extLst>
              <a:ext uri="{FF2B5EF4-FFF2-40B4-BE49-F238E27FC236}">
                <a16:creationId xmlns:a16="http://schemas.microsoft.com/office/drawing/2014/main" id="{6E261D42-90B1-478C-999E-71EFAEE677A7}"/>
              </a:ext>
            </a:extLst>
          </p:cNvPr>
          <p:cNvSpPr>
            <a:spLocks noGrp="1"/>
          </p:cNvSpPr>
          <p:nvPr>
            <p:ph type="body" sz="quarter" idx="156" hasCustomPrompt="1"/>
          </p:nvPr>
        </p:nvSpPr>
        <p:spPr>
          <a:xfrm>
            <a:off x="6384065" y="1073497"/>
            <a:ext cx="5519870" cy="1228519"/>
          </a:xfrm>
          <a:prstGeom prst="rect">
            <a:avLst/>
          </a:prstGeom>
        </p:spPr>
        <p:txBody>
          <a:bodyPr anchor="t"/>
          <a:lstStyle>
            <a:lvl1pPr marL="0" algn="ctr">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MINIMALIST</a:t>
            </a:r>
          </a:p>
        </p:txBody>
      </p:sp>
      <p:sp>
        <p:nvSpPr>
          <p:cNvPr id="15" name="Text Placeholder 6">
            <a:extLst>
              <a:ext uri="{FF2B5EF4-FFF2-40B4-BE49-F238E27FC236}">
                <a16:creationId xmlns:a16="http://schemas.microsoft.com/office/drawing/2014/main" id="{CE4520CC-A73F-4F9F-9758-4D7F875C940D}"/>
              </a:ext>
            </a:extLst>
          </p:cNvPr>
          <p:cNvSpPr>
            <a:spLocks noGrp="1"/>
          </p:cNvSpPr>
          <p:nvPr>
            <p:ph type="body" sz="quarter" idx="157" hasCustomPrompt="1"/>
          </p:nvPr>
        </p:nvSpPr>
        <p:spPr>
          <a:xfrm>
            <a:off x="4762500" y="7882040"/>
            <a:ext cx="2781300" cy="1228519"/>
          </a:xfrm>
          <a:prstGeom prst="rect">
            <a:avLst/>
          </a:prstGeom>
        </p:spPr>
        <p:txBody>
          <a:bodyPr anchor="t"/>
          <a:lstStyle>
            <a:lvl1pPr marL="0" algn="ctr">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Brand</a:t>
            </a:r>
          </a:p>
        </p:txBody>
      </p:sp>
      <p:sp>
        <p:nvSpPr>
          <p:cNvPr id="16" name="Text Placeholder 6">
            <a:extLst>
              <a:ext uri="{FF2B5EF4-FFF2-40B4-BE49-F238E27FC236}">
                <a16:creationId xmlns:a16="http://schemas.microsoft.com/office/drawing/2014/main" id="{746EFEF6-B7E5-41FE-AC82-D56BAA3845E0}"/>
              </a:ext>
            </a:extLst>
          </p:cNvPr>
          <p:cNvSpPr>
            <a:spLocks noGrp="1"/>
          </p:cNvSpPr>
          <p:nvPr>
            <p:ph type="body" sz="quarter" idx="158" hasCustomPrompt="1"/>
          </p:nvPr>
        </p:nvSpPr>
        <p:spPr>
          <a:xfrm>
            <a:off x="12148090" y="7882040"/>
            <a:ext cx="1371600" cy="1228519"/>
          </a:xfrm>
          <a:prstGeom prst="rect">
            <a:avLst/>
          </a:prstGeom>
        </p:spPr>
        <p:txBody>
          <a:bodyPr anchor="t"/>
          <a:lstStyle>
            <a:lvl1pPr marL="0" algn="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Kit</a:t>
            </a:r>
          </a:p>
        </p:txBody>
      </p:sp>
      <p:sp>
        <p:nvSpPr>
          <p:cNvPr id="17" name="Text Placeholder 6">
            <a:extLst>
              <a:ext uri="{FF2B5EF4-FFF2-40B4-BE49-F238E27FC236}">
                <a16:creationId xmlns:a16="http://schemas.microsoft.com/office/drawing/2014/main" id="{185CD0F9-DCC0-4D00-A236-1E235910EAB6}"/>
              </a:ext>
            </a:extLst>
          </p:cNvPr>
          <p:cNvSpPr>
            <a:spLocks noGrp="1"/>
          </p:cNvSpPr>
          <p:nvPr>
            <p:ph type="body" sz="quarter" idx="159" hasCustomPrompt="1"/>
          </p:nvPr>
        </p:nvSpPr>
        <p:spPr>
          <a:xfrm>
            <a:off x="1442437" y="7772400"/>
            <a:ext cx="2174789" cy="1013254"/>
          </a:xfrm>
          <a:prstGeom prst="rect">
            <a:avLst/>
          </a:prstGeom>
        </p:spPr>
        <p:txBody>
          <a:bodyPr anchor="t"/>
          <a:lstStyle>
            <a:lvl1pPr marL="0" algn="l">
              <a:lnSpc>
                <a:spcPct val="100000"/>
              </a:lnSpc>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A Minimalist Line Brand Kit Presentation</a:t>
            </a:r>
          </a:p>
        </p:txBody>
      </p:sp>
      <p:sp>
        <p:nvSpPr>
          <p:cNvPr id="18" name="Text Placeholder 6">
            <a:extLst>
              <a:ext uri="{FF2B5EF4-FFF2-40B4-BE49-F238E27FC236}">
                <a16:creationId xmlns:a16="http://schemas.microsoft.com/office/drawing/2014/main" id="{1F2B681E-CAD3-4959-93FE-A6C380562D49}"/>
              </a:ext>
            </a:extLst>
          </p:cNvPr>
          <p:cNvSpPr>
            <a:spLocks noGrp="1"/>
          </p:cNvSpPr>
          <p:nvPr>
            <p:ph type="body" sz="quarter" idx="160" hasCustomPrompt="1"/>
          </p:nvPr>
        </p:nvSpPr>
        <p:spPr>
          <a:xfrm>
            <a:off x="15447341" y="7985727"/>
            <a:ext cx="621250" cy="799927"/>
          </a:xfrm>
          <a:prstGeom prst="rect">
            <a:avLst/>
          </a:prstGeom>
        </p:spPr>
        <p:txBody>
          <a:bodyPr anchor="t"/>
          <a:lstStyle>
            <a:lvl1pPr marL="0" algn="ctr">
              <a:lnSpc>
                <a:spcPct val="100000"/>
              </a:lnSpc>
              <a:buNone/>
              <a:defRPr sz="25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2022</a:t>
            </a:r>
          </a:p>
        </p:txBody>
      </p:sp>
    </p:spTree>
    <p:extLst>
      <p:ext uri="{BB962C8B-B14F-4D97-AF65-F5344CB8AC3E}">
        <p14:creationId xmlns:p14="http://schemas.microsoft.com/office/powerpoint/2010/main" val="3396001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ROIA Presentation 10">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3270E246-1FEB-4692-A6BC-01162B7CFF4C}"/>
              </a:ext>
            </a:extLst>
          </p:cNvPr>
          <p:cNvSpPr>
            <a:spLocks noGrp="1"/>
          </p:cNvSpPr>
          <p:nvPr>
            <p:ph type="pic" sz="quarter" idx="16"/>
          </p:nvPr>
        </p:nvSpPr>
        <p:spPr>
          <a:xfrm>
            <a:off x="2966268" y="1587843"/>
            <a:ext cx="6542472" cy="7111314"/>
          </a:xfrm>
          <a:prstGeom prst="rect">
            <a:avLst/>
          </a:prstGeom>
          <a:solidFill>
            <a:schemeClr val="accent1">
              <a:lumMod val="60000"/>
              <a:lumOff val="40000"/>
            </a:schemeClr>
          </a:solidFill>
          <a:ln>
            <a:noFill/>
          </a:ln>
        </p:spPr>
        <p:txBody>
          <a:bodyPr/>
          <a:lstStyle/>
          <a:p>
            <a:endParaRPr lang="en-ID" dirty="0"/>
          </a:p>
        </p:txBody>
      </p:sp>
      <p:sp>
        <p:nvSpPr>
          <p:cNvPr id="12" name="Text Placeholder 6">
            <a:extLst>
              <a:ext uri="{FF2B5EF4-FFF2-40B4-BE49-F238E27FC236}">
                <a16:creationId xmlns:a16="http://schemas.microsoft.com/office/drawing/2014/main" id="{91E40240-4679-4D6B-9DE2-C251DA8D9BC0}"/>
              </a:ext>
            </a:extLst>
          </p:cNvPr>
          <p:cNvSpPr>
            <a:spLocks noGrp="1"/>
          </p:cNvSpPr>
          <p:nvPr>
            <p:ph type="body" sz="quarter" idx="156" hasCustomPrompt="1"/>
          </p:nvPr>
        </p:nvSpPr>
        <p:spPr>
          <a:xfrm>
            <a:off x="3477569" y="1073497"/>
            <a:ext cx="5519870" cy="1228519"/>
          </a:xfrm>
          <a:prstGeom prst="rect">
            <a:avLst/>
          </a:prstGeom>
        </p:spPr>
        <p:txBody>
          <a:bodyPr anchor="t"/>
          <a:lstStyle>
            <a:lvl1pPr marL="0" algn="ctr">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CONTACT</a:t>
            </a:r>
          </a:p>
        </p:txBody>
      </p:sp>
      <p:sp>
        <p:nvSpPr>
          <p:cNvPr id="13" name="Text Placeholder 6">
            <a:extLst>
              <a:ext uri="{FF2B5EF4-FFF2-40B4-BE49-F238E27FC236}">
                <a16:creationId xmlns:a16="http://schemas.microsoft.com/office/drawing/2014/main" id="{9B4AEE9B-2461-4B79-A072-D4AD6C5FCE78}"/>
              </a:ext>
            </a:extLst>
          </p:cNvPr>
          <p:cNvSpPr>
            <a:spLocks noGrp="1"/>
          </p:cNvSpPr>
          <p:nvPr>
            <p:ph type="body" sz="quarter" idx="157" hasCustomPrompt="1"/>
          </p:nvPr>
        </p:nvSpPr>
        <p:spPr>
          <a:xfrm>
            <a:off x="3718357" y="7882040"/>
            <a:ext cx="4869586" cy="1228519"/>
          </a:xfrm>
          <a:prstGeom prst="rect">
            <a:avLst/>
          </a:prstGeom>
        </p:spPr>
        <p:txBody>
          <a:bodyPr anchor="t"/>
          <a:lstStyle>
            <a:lvl1pPr marL="0" algn="ct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Information</a:t>
            </a:r>
          </a:p>
        </p:txBody>
      </p:sp>
      <p:sp>
        <p:nvSpPr>
          <p:cNvPr id="14" name="Text Placeholder 6">
            <a:extLst>
              <a:ext uri="{FF2B5EF4-FFF2-40B4-BE49-F238E27FC236}">
                <a16:creationId xmlns:a16="http://schemas.microsoft.com/office/drawing/2014/main" id="{54022A02-5D94-4D56-B196-65F3B6177CE5}"/>
              </a:ext>
            </a:extLst>
          </p:cNvPr>
          <p:cNvSpPr>
            <a:spLocks noGrp="1"/>
          </p:cNvSpPr>
          <p:nvPr>
            <p:ph type="body" sz="quarter" idx="158" hasCustomPrompt="1"/>
          </p:nvPr>
        </p:nvSpPr>
        <p:spPr>
          <a:xfrm>
            <a:off x="11313902" y="2686463"/>
            <a:ext cx="1969612"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FOR</a:t>
            </a:r>
          </a:p>
        </p:txBody>
      </p:sp>
      <p:sp>
        <p:nvSpPr>
          <p:cNvPr id="15" name="Text Placeholder 6">
            <a:extLst>
              <a:ext uri="{FF2B5EF4-FFF2-40B4-BE49-F238E27FC236}">
                <a16:creationId xmlns:a16="http://schemas.microsoft.com/office/drawing/2014/main" id="{84AF90D5-33A4-4304-B5C4-1131ED9C2FE1}"/>
              </a:ext>
            </a:extLst>
          </p:cNvPr>
          <p:cNvSpPr>
            <a:spLocks noGrp="1"/>
          </p:cNvSpPr>
          <p:nvPr>
            <p:ph type="body" sz="quarter" idx="159" hasCustomPrompt="1"/>
          </p:nvPr>
        </p:nvSpPr>
        <p:spPr>
          <a:xfrm>
            <a:off x="13357654" y="2686462"/>
            <a:ext cx="3002692" cy="1228519"/>
          </a:xfrm>
          <a:prstGeom prst="rect">
            <a:avLst/>
          </a:prstGeom>
        </p:spPr>
        <p:txBody>
          <a:bodyPr anchor="t"/>
          <a:lstStyle>
            <a:lvl1pPr marL="0" algn="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More</a:t>
            </a:r>
          </a:p>
        </p:txBody>
      </p:sp>
      <p:sp>
        <p:nvSpPr>
          <p:cNvPr id="16" name="Text Placeholder 6">
            <a:extLst>
              <a:ext uri="{FF2B5EF4-FFF2-40B4-BE49-F238E27FC236}">
                <a16:creationId xmlns:a16="http://schemas.microsoft.com/office/drawing/2014/main" id="{A7991558-B830-4D80-8B65-1504C51D806A}"/>
              </a:ext>
            </a:extLst>
          </p:cNvPr>
          <p:cNvSpPr>
            <a:spLocks noGrp="1"/>
          </p:cNvSpPr>
          <p:nvPr>
            <p:ph type="body" sz="quarter" idx="160" hasCustomPrompt="1"/>
          </p:nvPr>
        </p:nvSpPr>
        <p:spPr>
          <a:xfrm>
            <a:off x="11313902" y="3914981"/>
            <a:ext cx="5046444"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Information</a:t>
            </a:r>
          </a:p>
        </p:txBody>
      </p:sp>
      <p:sp>
        <p:nvSpPr>
          <p:cNvPr id="17" name="Text Placeholder 6">
            <a:extLst>
              <a:ext uri="{FF2B5EF4-FFF2-40B4-BE49-F238E27FC236}">
                <a16:creationId xmlns:a16="http://schemas.microsoft.com/office/drawing/2014/main" id="{ABE665CE-7349-473E-9BE7-64D5CBE14B45}"/>
              </a:ext>
            </a:extLst>
          </p:cNvPr>
          <p:cNvSpPr>
            <a:spLocks noGrp="1"/>
          </p:cNvSpPr>
          <p:nvPr>
            <p:ph type="body" sz="quarter" idx="155" hasCustomPrompt="1"/>
          </p:nvPr>
        </p:nvSpPr>
        <p:spPr>
          <a:xfrm>
            <a:off x="12972813" y="1400657"/>
            <a:ext cx="1728622" cy="724273"/>
          </a:xfrm>
          <a:prstGeom prst="rect">
            <a:avLst/>
          </a:prstGeom>
        </p:spPr>
        <p:txBody>
          <a:bodyPr anchor="t"/>
          <a:lstStyle>
            <a:lvl1pPr marL="0" algn="ctr">
              <a:lnSpc>
                <a:spcPct val="100000"/>
              </a:lnSpc>
              <a:spcBef>
                <a:spcPts val="0"/>
              </a:spcBef>
              <a:buNone/>
              <a:defRPr sz="5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19" name="Text Placeholder 6">
            <a:extLst>
              <a:ext uri="{FF2B5EF4-FFF2-40B4-BE49-F238E27FC236}">
                <a16:creationId xmlns:a16="http://schemas.microsoft.com/office/drawing/2014/main" id="{04554082-1D62-4CF8-9ABD-2FFC55E91585}"/>
              </a:ext>
            </a:extLst>
          </p:cNvPr>
          <p:cNvSpPr>
            <a:spLocks noGrp="1"/>
          </p:cNvSpPr>
          <p:nvPr>
            <p:ph type="body" sz="quarter" idx="164" hasCustomPrompt="1"/>
          </p:nvPr>
        </p:nvSpPr>
        <p:spPr>
          <a:xfrm>
            <a:off x="11585753" y="6604686"/>
            <a:ext cx="4502744"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123 Anywhere St., Any City, ST 12345</a:t>
            </a:r>
          </a:p>
        </p:txBody>
      </p:sp>
      <p:sp>
        <p:nvSpPr>
          <p:cNvPr id="20" name="Text Placeholder 6">
            <a:extLst>
              <a:ext uri="{FF2B5EF4-FFF2-40B4-BE49-F238E27FC236}">
                <a16:creationId xmlns:a16="http://schemas.microsoft.com/office/drawing/2014/main" id="{3DA8010B-AB02-4821-86D6-F8CEB4ED0CA5}"/>
              </a:ext>
            </a:extLst>
          </p:cNvPr>
          <p:cNvSpPr>
            <a:spLocks noGrp="1"/>
          </p:cNvSpPr>
          <p:nvPr>
            <p:ph type="body" sz="quarter" idx="165" hasCustomPrompt="1"/>
          </p:nvPr>
        </p:nvSpPr>
        <p:spPr>
          <a:xfrm>
            <a:off x="11585753" y="7009812"/>
            <a:ext cx="4502744"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123-456-7890</a:t>
            </a:r>
          </a:p>
        </p:txBody>
      </p:sp>
      <p:sp>
        <p:nvSpPr>
          <p:cNvPr id="21" name="Text Placeholder 6">
            <a:extLst>
              <a:ext uri="{FF2B5EF4-FFF2-40B4-BE49-F238E27FC236}">
                <a16:creationId xmlns:a16="http://schemas.microsoft.com/office/drawing/2014/main" id="{91657B69-3046-4AE6-8D4A-132AE09E1B3A}"/>
              </a:ext>
            </a:extLst>
          </p:cNvPr>
          <p:cNvSpPr>
            <a:spLocks noGrp="1"/>
          </p:cNvSpPr>
          <p:nvPr>
            <p:ph type="body" sz="quarter" idx="166" hasCustomPrompt="1"/>
          </p:nvPr>
        </p:nvSpPr>
        <p:spPr>
          <a:xfrm>
            <a:off x="11585753" y="7414938"/>
            <a:ext cx="4502744"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@reallygratsite</a:t>
            </a:r>
          </a:p>
        </p:txBody>
      </p:sp>
      <p:sp>
        <p:nvSpPr>
          <p:cNvPr id="22" name="Text Placeholder 6">
            <a:extLst>
              <a:ext uri="{FF2B5EF4-FFF2-40B4-BE49-F238E27FC236}">
                <a16:creationId xmlns:a16="http://schemas.microsoft.com/office/drawing/2014/main" id="{1EDF438E-45A6-4A43-B688-84885E0D7662}"/>
              </a:ext>
            </a:extLst>
          </p:cNvPr>
          <p:cNvSpPr>
            <a:spLocks noGrp="1"/>
          </p:cNvSpPr>
          <p:nvPr>
            <p:ph type="body" sz="quarter" idx="167" hasCustomPrompt="1"/>
          </p:nvPr>
        </p:nvSpPr>
        <p:spPr>
          <a:xfrm>
            <a:off x="11585753" y="7814333"/>
            <a:ext cx="4502744"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hello@reallygreatsite.com</a:t>
            </a:r>
          </a:p>
        </p:txBody>
      </p:sp>
      <p:sp>
        <p:nvSpPr>
          <p:cNvPr id="23" name="Text Placeholder 6">
            <a:extLst>
              <a:ext uri="{FF2B5EF4-FFF2-40B4-BE49-F238E27FC236}">
                <a16:creationId xmlns:a16="http://schemas.microsoft.com/office/drawing/2014/main" id="{174859DE-9BA2-4E35-8CB9-EB4B277AB476}"/>
              </a:ext>
            </a:extLst>
          </p:cNvPr>
          <p:cNvSpPr>
            <a:spLocks noGrp="1"/>
          </p:cNvSpPr>
          <p:nvPr>
            <p:ph type="body" sz="quarter" idx="168" hasCustomPrompt="1"/>
          </p:nvPr>
        </p:nvSpPr>
        <p:spPr>
          <a:xfrm>
            <a:off x="11585753" y="8216263"/>
            <a:ext cx="4502744"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www.reallygreatsite.com</a:t>
            </a:r>
          </a:p>
        </p:txBody>
      </p:sp>
      <p:sp>
        <p:nvSpPr>
          <p:cNvPr id="25" name="Text Placeholder 6">
            <a:extLst>
              <a:ext uri="{FF2B5EF4-FFF2-40B4-BE49-F238E27FC236}">
                <a16:creationId xmlns:a16="http://schemas.microsoft.com/office/drawing/2014/main" id="{B107DFD8-367C-437F-9649-9C58AD032102}"/>
              </a:ext>
            </a:extLst>
          </p:cNvPr>
          <p:cNvSpPr>
            <a:spLocks noGrp="1"/>
          </p:cNvSpPr>
          <p:nvPr>
            <p:ph type="body" sz="quarter" idx="161" hasCustomPrompt="1"/>
          </p:nvPr>
        </p:nvSpPr>
        <p:spPr>
          <a:xfrm rot="16200000">
            <a:off x="-463594" y="7158760"/>
            <a:ext cx="4015945" cy="413882"/>
          </a:xfrm>
          <a:prstGeom prst="rect">
            <a:avLst/>
          </a:prstGeom>
        </p:spPr>
        <p:txBody>
          <a:bodyPr anchor="t"/>
          <a:lstStyle>
            <a:lvl1pPr marL="0" algn="l">
              <a:lnSpc>
                <a:spcPct val="100000"/>
              </a:lnSpc>
              <a:spcBef>
                <a:spcPts val="0"/>
              </a:spcBef>
              <a:buNone/>
              <a:defRPr sz="3000" b="0" i="0" strike="noStrike" kern="500" spc="60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BRAND KIT</a:t>
            </a:r>
          </a:p>
        </p:txBody>
      </p:sp>
    </p:spTree>
    <p:extLst>
      <p:ext uri="{BB962C8B-B14F-4D97-AF65-F5344CB8AC3E}">
        <p14:creationId xmlns:p14="http://schemas.microsoft.com/office/powerpoint/2010/main" val="331477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ROIA Presentation 2">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73AF79A-9BAD-4F34-AF1B-B710179A1491}"/>
              </a:ext>
            </a:extLst>
          </p:cNvPr>
          <p:cNvSpPr>
            <a:spLocks noGrp="1"/>
          </p:cNvSpPr>
          <p:nvPr>
            <p:ph type="pic" sz="quarter" idx="16"/>
          </p:nvPr>
        </p:nvSpPr>
        <p:spPr>
          <a:xfrm>
            <a:off x="8733353" y="1439562"/>
            <a:ext cx="7772400" cy="7407876"/>
          </a:xfrm>
          <a:prstGeom prst="rect">
            <a:avLst/>
          </a:prstGeom>
          <a:solidFill>
            <a:schemeClr val="accent1">
              <a:lumMod val="60000"/>
              <a:lumOff val="40000"/>
            </a:schemeClr>
          </a:solidFill>
          <a:ln>
            <a:noFill/>
          </a:ln>
        </p:spPr>
        <p:txBody>
          <a:bodyPr/>
          <a:lstStyle/>
          <a:p>
            <a:endParaRPr lang="en-ID" dirty="0"/>
          </a:p>
        </p:txBody>
      </p:sp>
      <p:sp>
        <p:nvSpPr>
          <p:cNvPr id="8" name="Text Placeholder 6">
            <a:extLst>
              <a:ext uri="{FF2B5EF4-FFF2-40B4-BE49-F238E27FC236}">
                <a16:creationId xmlns:a16="http://schemas.microsoft.com/office/drawing/2014/main" id="{A5918419-B037-4EEA-82CC-71C815547098}"/>
              </a:ext>
            </a:extLst>
          </p:cNvPr>
          <p:cNvSpPr>
            <a:spLocks noGrp="1"/>
          </p:cNvSpPr>
          <p:nvPr>
            <p:ph type="body" sz="quarter" idx="157" hasCustomPrompt="1"/>
          </p:nvPr>
        </p:nvSpPr>
        <p:spPr>
          <a:xfrm>
            <a:off x="1895732" y="1439562"/>
            <a:ext cx="2781300"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About</a:t>
            </a:r>
          </a:p>
        </p:txBody>
      </p:sp>
      <p:sp>
        <p:nvSpPr>
          <p:cNvPr id="9" name="Text Placeholder 6">
            <a:extLst>
              <a:ext uri="{FF2B5EF4-FFF2-40B4-BE49-F238E27FC236}">
                <a16:creationId xmlns:a16="http://schemas.microsoft.com/office/drawing/2014/main" id="{DFB43296-9795-46C9-B0C7-4583EF0E7211}"/>
              </a:ext>
            </a:extLst>
          </p:cNvPr>
          <p:cNvSpPr>
            <a:spLocks noGrp="1"/>
          </p:cNvSpPr>
          <p:nvPr>
            <p:ph type="body" sz="quarter" idx="158" hasCustomPrompt="1"/>
          </p:nvPr>
        </p:nvSpPr>
        <p:spPr>
          <a:xfrm>
            <a:off x="1895732" y="2668081"/>
            <a:ext cx="1228467" cy="1228519"/>
          </a:xfrm>
          <a:prstGeom prst="rect">
            <a:avLst/>
          </a:prstGeom>
        </p:spPr>
        <p:txBody>
          <a:bodyPr anchor="t"/>
          <a:lstStyle>
            <a:lvl1pPr marL="0" algn="l">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Us</a:t>
            </a:r>
          </a:p>
        </p:txBody>
      </p:sp>
      <p:sp>
        <p:nvSpPr>
          <p:cNvPr id="14" name="Text Placeholder 6">
            <a:extLst>
              <a:ext uri="{FF2B5EF4-FFF2-40B4-BE49-F238E27FC236}">
                <a16:creationId xmlns:a16="http://schemas.microsoft.com/office/drawing/2014/main" id="{633DFA15-EFA3-4445-B1BC-A610D967DD7A}"/>
              </a:ext>
            </a:extLst>
          </p:cNvPr>
          <p:cNvSpPr>
            <a:spLocks noGrp="1"/>
          </p:cNvSpPr>
          <p:nvPr>
            <p:ph type="body" sz="quarter" idx="159" hasCustomPrompt="1"/>
          </p:nvPr>
        </p:nvSpPr>
        <p:spPr>
          <a:xfrm>
            <a:off x="1895732" y="4490896"/>
            <a:ext cx="1910149" cy="545268"/>
          </a:xfrm>
          <a:prstGeom prst="rect">
            <a:avLst/>
          </a:prstGeom>
        </p:spPr>
        <p:txBody>
          <a:bodyPr anchor="t"/>
          <a:lstStyle>
            <a:lvl1pPr marL="0" algn="l">
              <a:lnSpc>
                <a:spcPct val="100000"/>
              </a:lnSpc>
              <a:spcBef>
                <a:spcPts val="0"/>
              </a:spcBef>
              <a:buNone/>
              <a:defRPr sz="3500" b="0" i="0" strike="noStrike" kern="500" spc="-15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Greeting.</a:t>
            </a:r>
          </a:p>
        </p:txBody>
      </p:sp>
      <p:sp>
        <p:nvSpPr>
          <p:cNvPr id="15" name="Text Placeholder 6">
            <a:extLst>
              <a:ext uri="{FF2B5EF4-FFF2-40B4-BE49-F238E27FC236}">
                <a16:creationId xmlns:a16="http://schemas.microsoft.com/office/drawing/2014/main" id="{070BC82B-EB7A-4045-B173-5400B76B4DB5}"/>
              </a:ext>
            </a:extLst>
          </p:cNvPr>
          <p:cNvSpPr>
            <a:spLocks noGrp="1"/>
          </p:cNvSpPr>
          <p:nvPr>
            <p:ph type="body" sz="quarter" idx="160" hasCustomPrompt="1"/>
          </p:nvPr>
        </p:nvSpPr>
        <p:spPr>
          <a:xfrm>
            <a:off x="1865140" y="5699642"/>
            <a:ext cx="5308257" cy="2307535"/>
          </a:xfrm>
          <a:prstGeom prst="rect">
            <a:avLst/>
          </a:prstGeom>
        </p:spPr>
        <p:txBody>
          <a:bodyPr anchor="t"/>
          <a:lstStyle>
            <a:lvl1pPr marL="0" algn="l">
              <a:lnSpc>
                <a:spcPct val="100000"/>
              </a:lnSpc>
              <a:buNone/>
              <a:defRPr sz="18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Your Text Here</a:t>
            </a:r>
          </a:p>
        </p:txBody>
      </p:sp>
      <p:sp>
        <p:nvSpPr>
          <p:cNvPr id="16" name="Text Placeholder 6">
            <a:extLst>
              <a:ext uri="{FF2B5EF4-FFF2-40B4-BE49-F238E27FC236}">
                <a16:creationId xmlns:a16="http://schemas.microsoft.com/office/drawing/2014/main" id="{792EE62E-AE2A-463C-B31C-F7829C785C69}"/>
              </a:ext>
            </a:extLst>
          </p:cNvPr>
          <p:cNvSpPr>
            <a:spLocks noGrp="1"/>
          </p:cNvSpPr>
          <p:nvPr>
            <p:ph type="body" sz="quarter" idx="161" hasCustomPrompt="1"/>
          </p:nvPr>
        </p:nvSpPr>
        <p:spPr>
          <a:xfrm>
            <a:off x="1865140" y="8349670"/>
            <a:ext cx="5308257" cy="497768"/>
          </a:xfrm>
          <a:prstGeom prst="rect">
            <a:avLst/>
          </a:prstGeom>
        </p:spPr>
        <p:txBody>
          <a:bodyPr anchor="t"/>
          <a:lstStyle>
            <a:lvl1pPr marL="0" algn="l">
              <a:lnSpc>
                <a:spcPct val="100000"/>
              </a:lnSpc>
              <a:buNone/>
              <a:defRPr sz="18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Your Text Here</a:t>
            </a:r>
          </a:p>
        </p:txBody>
      </p:sp>
    </p:spTree>
    <p:extLst>
      <p:ext uri="{BB962C8B-B14F-4D97-AF65-F5344CB8AC3E}">
        <p14:creationId xmlns:p14="http://schemas.microsoft.com/office/powerpoint/2010/main" val="2255593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OIA Presentation 3">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218EF966-C0ED-4DE5-8939-6C6BBC41949B}"/>
              </a:ext>
            </a:extLst>
          </p:cNvPr>
          <p:cNvSpPr>
            <a:spLocks noGrp="1"/>
          </p:cNvSpPr>
          <p:nvPr>
            <p:ph type="pic" sz="quarter" idx="16"/>
          </p:nvPr>
        </p:nvSpPr>
        <p:spPr>
          <a:xfrm>
            <a:off x="8597429" y="1365420"/>
            <a:ext cx="5847619" cy="4219465"/>
          </a:xfrm>
          <a:prstGeom prst="rect">
            <a:avLst/>
          </a:prstGeom>
          <a:solidFill>
            <a:schemeClr val="accent1">
              <a:lumMod val="60000"/>
              <a:lumOff val="40000"/>
            </a:schemeClr>
          </a:solidFill>
          <a:ln>
            <a:noFill/>
          </a:ln>
        </p:spPr>
        <p:txBody>
          <a:bodyPr/>
          <a:lstStyle/>
          <a:p>
            <a:endParaRPr lang="en-ID" dirty="0"/>
          </a:p>
        </p:txBody>
      </p:sp>
      <p:sp>
        <p:nvSpPr>
          <p:cNvPr id="7" name="Picture Placeholder 7">
            <a:extLst>
              <a:ext uri="{FF2B5EF4-FFF2-40B4-BE49-F238E27FC236}">
                <a16:creationId xmlns:a16="http://schemas.microsoft.com/office/drawing/2014/main" id="{B20D54F6-ABD7-41CA-9BD6-4FDD2525B867}"/>
              </a:ext>
            </a:extLst>
          </p:cNvPr>
          <p:cNvSpPr>
            <a:spLocks noGrp="1"/>
          </p:cNvSpPr>
          <p:nvPr>
            <p:ph type="pic" sz="quarter" idx="17"/>
          </p:nvPr>
        </p:nvSpPr>
        <p:spPr>
          <a:xfrm>
            <a:off x="10932857" y="3725560"/>
            <a:ext cx="5847619" cy="4219465"/>
          </a:xfrm>
          <a:prstGeom prst="rect">
            <a:avLst/>
          </a:prstGeom>
          <a:solidFill>
            <a:schemeClr val="accent1">
              <a:lumMod val="75000"/>
            </a:schemeClr>
          </a:solidFill>
          <a:ln>
            <a:noFill/>
          </a:ln>
        </p:spPr>
        <p:txBody>
          <a:bodyPr/>
          <a:lstStyle/>
          <a:p>
            <a:endParaRPr lang="en-ID" dirty="0"/>
          </a:p>
        </p:txBody>
      </p:sp>
      <p:sp>
        <p:nvSpPr>
          <p:cNvPr id="8" name="Text Placeholder 6">
            <a:extLst>
              <a:ext uri="{FF2B5EF4-FFF2-40B4-BE49-F238E27FC236}">
                <a16:creationId xmlns:a16="http://schemas.microsoft.com/office/drawing/2014/main" id="{C1972CDC-EFA9-4131-A31B-EDDFAFB9706A}"/>
              </a:ext>
            </a:extLst>
          </p:cNvPr>
          <p:cNvSpPr>
            <a:spLocks noGrp="1"/>
          </p:cNvSpPr>
          <p:nvPr>
            <p:ph type="body" sz="quarter" idx="157" hasCustomPrompt="1"/>
          </p:nvPr>
        </p:nvSpPr>
        <p:spPr>
          <a:xfrm>
            <a:off x="1507524" y="3127847"/>
            <a:ext cx="2781300"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Our</a:t>
            </a:r>
          </a:p>
        </p:txBody>
      </p:sp>
      <p:sp>
        <p:nvSpPr>
          <p:cNvPr id="9" name="Text Placeholder 6">
            <a:extLst>
              <a:ext uri="{FF2B5EF4-FFF2-40B4-BE49-F238E27FC236}">
                <a16:creationId xmlns:a16="http://schemas.microsoft.com/office/drawing/2014/main" id="{FB6BE293-0004-4DBC-A870-69D406C0D8EF}"/>
              </a:ext>
            </a:extLst>
          </p:cNvPr>
          <p:cNvSpPr>
            <a:spLocks noGrp="1"/>
          </p:cNvSpPr>
          <p:nvPr>
            <p:ph type="body" sz="quarter" idx="158" hasCustomPrompt="1"/>
          </p:nvPr>
        </p:nvSpPr>
        <p:spPr>
          <a:xfrm>
            <a:off x="1507524" y="4356366"/>
            <a:ext cx="3677165" cy="1228519"/>
          </a:xfrm>
          <a:prstGeom prst="rect">
            <a:avLst/>
          </a:prstGeom>
        </p:spPr>
        <p:txBody>
          <a:bodyPr anchor="t"/>
          <a:lstStyle>
            <a:lvl1pPr marL="0" algn="l">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Mission.</a:t>
            </a:r>
          </a:p>
        </p:txBody>
      </p:sp>
      <p:sp>
        <p:nvSpPr>
          <p:cNvPr id="11" name="Text Placeholder 6">
            <a:extLst>
              <a:ext uri="{FF2B5EF4-FFF2-40B4-BE49-F238E27FC236}">
                <a16:creationId xmlns:a16="http://schemas.microsoft.com/office/drawing/2014/main" id="{3903DF65-3111-4E1C-B2BD-61B7673F3E50}"/>
              </a:ext>
            </a:extLst>
          </p:cNvPr>
          <p:cNvSpPr>
            <a:spLocks noGrp="1"/>
          </p:cNvSpPr>
          <p:nvPr>
            <p:ph type="body" sz="quarter" idx="160" hasCustomPrompt="1"/>
          </p:nvPr>
        </p:nvSpPr>
        <p:spPr>
          <a:xfrm>
            <a:off x="1507524" y="6096151"/>
            <a:ext cx="5308257" cy="2307535"/>
          </a:xfrm>
          <a:prstGeom prst="rect">
            <a:avLst/>
          </a:prstGeom>
        </p:spPr>
        <p:txBody>
          <a:bodyPr anchor="t"/>
          <a:lstStyle>
            <a:lvl1pPr marL="0" algn="l">
              <a:lnSpc>
                <a:spcPct val="100000"/>
              </a:lnSpc>
              <a:buNone/>
              <a:defRPr sz="18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Your Text Here</a:t>
            </a:r>
          </a:p>
        </p:txBody>
      </p:sp>
      <p:sp>
        <p:nvSpPr>
          <p:cNvPr id="12" name="Text Placeholder 6">
            <a:extLst>
              <a:ext uri="{FF2B5EF4-FFF2-40B4-BE49-F238E27FC236}">
                <a16:creationId xmlns:a16="http://schemas.microsoft.com/office/drawing/2014/main" id="{B8B504D6-CD3B-481B-B6BA-22BFE6733CB3}"/>
              </a:ext>
            </a:extLst>
          </p:cNvPr>
          <p:cNvSpPr>
            <a:spLocks noGrp="1"/>
          </p:cNvSpPr>
          <p:nvPr>
            <p:ph type="body" sz="quarter" idx="155" hasCustomPrompt="1"/>
          </p:nvPr>
        </p:nvSpPr>
        <p:spPr>
          <a:xfrm>
            <a:off x="1605659" y="1260808"/>
            <a:ext cx="1728622" cy="724273"/>
          </a:xfrm>
          <a:prstGeom prst="rect">
            <a:avLst/>
          </a:prstGeom>
        </p:spPr>
        <p:txBody>
          <a:bodyPr anchor="t"/>
          <a:lstStyle>
            <a:lvl1pPr marL="0" algn="ctr">
              <a:lnSpc>
                <a:spcPct val="100000"/>
              </a:lnSpc>
              <a:spcBef>
                <a:spcPts val="0"/>
              </a:spcBef>
              <a:buNone/>
              <a:defRPr sz="5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14" name="Text Placeholder 6">
            <a:extLst>
              <a:ext uri="{FF2B5EF4-FFF2-40B4-BE49-F238E27FC236}">
                <a16:creationId xmlns:a16="http://schemas.microsoft.com/office/drawing/2014/main" id="{4D8CC9B9-8192-4FF8-B781-A62970C6364F}"/>
              </a:ext>
            </a:extLst>
          </p:cNvPr>
          <p:cNvSpPr>
            <a:spLocks noGrp="1"/>
          </p:cNvSpPr>
          <p:nvPr>
            <p:ph type="body" sz="quarter" idx="159" hasCustomPrompt="1"/>
          </p:nvPr>
        </p:nvSpPr>
        <p:spPr>
          <a:xfrm>
            <a:off x="8597429" y="8684837"/>
            <a:ext cx="3227987" cy="413882"/>
          </a:xfrm>
          <a:prstGeom prst="rect">
            <a:avLst/>
          </a:prstGeom>
        </p:spPr>
        <p:txBody>
          <a:bodyPr anchor="t"/>
          <a:lstStyle>
            <a:lvl1pPr marL="0" algn="l">
              <a:lnSpc>
                <a:spcPct val="100000"/>
              </a:lnSpc>
              <a:spcBef>
                <a:spcPts val="0"/>
              </a:spcBef>
              <a:buNone/>
              <a:defRPr sz="3000" b="0" i="0" strike="noStrike" kern="500" spc="-15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Minimalist Line</a:t>
            </a:r>
          </a:p>
        </p:txBody>
      </p:sp>
      <p:sp>
        <p:nvSpPr>
          <p:cNvPr id="18" name="Text Placeholder 6">
            <a:extLst>
              <a:ext uri="{FF2B5EF4-FFF2-40B4-BE49-F238E27FC236}">
                <a16:creationId xmlns:a16="http://schemas.microsoft.com/office/drawing/2014/main" id="{75BCFF64-5470-4F52-B94D-91C4831D951E}"/>
              </a:ext>
            </a:extLst>
          </p:cNvPr>
          <p:cNvSpPr>
            <a:spLocks noGrp="1"/>
          </p:cNvSpPr>
          <p:nvPr>
            <p:ph type="body" sz="quarter" idx="161" hasCustomPrompt="1"/>
          </p:nvPr>
        </p:nvSpPr>
        <p:spPr>
          <a:xfrm>
            <a:off x="13552488" y="8684837"/>
            <a:ext cx="3227987" cy="413882"/>
          </a:xfrm>
          <a:prstGeom prst="rect">
            <a:avLst/>
          </a:prstGeom>
        </p:spPr>
        <p:txBody>
          <a:bodyPr anchor="t"/>
          <a:lstStyle>
            <a:lvl1pPr marL="0" algn="r">
              <a:lnSpc>
                <a:spcPct val="100000"/>
              </a:lnSpc>
              <a:spcBef>
                <a:spcPts val="0"/>
              </a:spcBef>
              <a:buNone/>
              <a:defRPr sz="3000" b="0" i="0" strike="noStrike" kern="500" spc="60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BRAND KIT</a:t>
            </a:r>
          </a:p>
        </p:txBody>
      </p:sp>
      <p:sp>
        <p:nvSpPr>
          <p:cNvPr id="19" name="Text Placeholder 6">
            <a:extLst>
              <a:ext uri="{FF2B5EF4-FFF2-40B4-BE49-F238E27FC236}">
                <a16:creationId xmlns:a16="http://schemas.microsoft.com/office/drawing/2014/main" id="{A2731C12-1FBC-4EE5-AA53-FF71782DE704}"/>
              </a:ext>
            </a:extLst>
          </p:cNvPr>
          <p:cNvSpPr>
            <a:spLocks noGrp="1"/>
          </p:cNvSpPr>
          <p:nvPr>
            <p:ph type="body" sz="quarter" idx="162" hasCustomPrompt="1"/>
          </p:nvPr>
        </p:nvSpPr>
        <p:spPr>
          <a:xfrm>
            <a:off x="8597429" y="7145098"/>
            <a:ext cx="621250" cy="799927"/>
          </a:xfrm>
          <a:prstGeom prst="rect">
            <a:avLst/>
          </a:prstGeom>
        </p:spPr>
        <p:txBody>
          <a:bodyPr anchor="t"/>
          <a:lstStyle>
            <a:lvl1pPr marL="0" algn="ctr">
              <a:lnSpc>
                <a:spcPct val="100000"/>
              </a:lnSpc>
              <a:buNone/>
              <a:defRPr sz="25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2022</a:t>
            </a:r>
          </a:p>
        </p:txBody>
      </p:sp>
    </p:spTree>
    <p:extLst>
      <p:ext uri="{BB962C8B-B14F-4D97-AF65-F5344CB8AC3E}">
        <p14:creationId xmlns:p14="http://schemas.microsoft.com/office/powerpoint/2010/main" val="3094267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ROIA Presentation 4">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5852D4BA-A0D8-4253-B3B9-C7E80A83F550}"/>
              </a:ext>
            </a:extLst>
          </p:cNvPr>
          <p:cNvSpPr>
            <a:spLocks noGrp="1"/>
          </p:cNvSpPr>
          <p:nvPr>
            <p:ph type="body" sz="quarter" idx="161" hasCustomPrompt="1"/>
          </p:nvPr>
        </p:nvSpPr>
        <p:spPr>
          <a:xfrm>
            <a:off x="11611939" y="1188281"/>
            <a:ext cx="4015945" cy="413882"/>
          </a:xfrm>
          <a:prstGeom prst="rect">
            <a:avLst/>
          </a:prstGeom>
        </p:spPr>
        <p:txBody>
          <a:bodyPr anchor="t"/>
          <a:lstStyle>
            <a:lvl1pPr marL="0" algn="r">
              <a:lnSpc>
                <a:spcPct val="100000"/>
              </a:lnSpc>
              <a:spcBef>
                <a:spcPts val="0"/>
              </a:spcBef>
              <a:buNone/>
              <a:defRPr sz="3000" b="0" i="0" strike="noStrike" kern="500" spc="60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BRAND LOGO</a:t>
            </a:r>
          </a:p>
        </p:txBody>
      </p:sp>
      <p:sp>
        <p:nvSpPr>
          <p:cNvPr id="6" name="Text Placeholder 6">
            <a:extLst>
              <a:ext uri="{FF2B5EF4-FFF2-40B4-BE49-F238E27FC236}">
                <a16:creationId xmlns:a16="http://schemas.microsoft.com/office/drawing/2014/main" id="{56C25F72-C9D9-43AB-93CD-D789C0E0521E}"/>
              </a:ext>
            </a:extLst>
          </p:cNvPr>
          <p:cNvSpPr>
            <a:spLocks noGrp="1"/>
          </p:cNvSpPr>
          <p:nvPr>
            <p:ph type="body" sz="quarter" idx="157" hasCustomPrompt="1"/>
          </p:nvPr>
        </p:nvSpPr>
        <p:spPr>
          <a:xfrm>
            <a:off x="2099645" y="3071798"/>
            <a:ext cx="4208506"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Company</a:t>
            </a:r>
          </a:p>
        </p:txBody>
      </p:sp>
      <p:sp>
        <p:nvSpPr>
          <p:cNvPr id="7" name="Text Placeholder 6">
            <a:extLst>
              <a:ext uri="{FF2B5EF4-FFF2-40B4-BE49-F238E27FC236}">
                <a16:creationId xmlns:a16="http://schemas.microsoft.com/office/drawing/2014/main" id="{5481F8C1-B208-43D8-872D-7E65BBB2B3EB}"/>
              </a:ext>
            </a:extLst>
          </p:cNvPr>
          <p:cNvSpPr>
            <a:spLocks noGrp="1"/>
          </p:cNvSpPr>
          <p:nvPr>
            <p:ph type="body" sz="quarter" idx="158" hasCustomPrompt="1"/>
          </p:nvPr>
        </p:nvSpPr>
        <p:spPr>
          <a:xfrm>
            <a:off x="2099645" y="4300317"/>
            <a:ext cx="2243782" cy="1228519"/>
          </a:xfrm>
          <a:prstGeom prst="rect">
            <a:avLst/>
          </a:prstGeom>
        </p:spPr>
        <p:txBody>
          <a:bodyPr anchor="t"/>
          <a:lstStyle>
            <a:lvl1pPr marL="0" algn="l">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Logo.</a:t>
            </a:r>
          </a:p>
        </p:txBody>
      </p:sp>
      <p:sp>
        <p:nvSpPr>
          <p:cNvPr id="8" name="Text Placeholder 6">
            <a:extLst>
              <a:ext uri="{FF2B5EF4-FFF2-40B4-BE49-F238E27FC236}">
                <a16:creationId xmlns:a16="http://schemas.microsoft.com/office/drawing/2014/main" id="{E5C11C1B-AC5C-46D9-909E-3290DA877E4E}"/>
              </a:ext>
            </a:extLst>
          </p:cNvPr>
          <p:cNvSpPr>
            <a:spLocks noGrp="1"/>
          </p:cNvSpPr>
          <p:nvPr>
            <p:ph type="body" sz="quarter" idx="159" hasCustomPrompt="1"/>
          </p:nvPr>
        </p:nvSpPr>
        <p:spPr>
          <a:xfrm>
            <a:off x="2099645" y="6702349"/>
            <a:ext cx="4208506" cy="1343009"/>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The logo we used on our products and service, that will be our identity to recognize by customers and others</a:t>
            </a:r>
          </a:p>
        </p:txBody>
      </p:sp>
      <p:sp>
        <p:nvSpPr>
          <p:cNvPr id="13" name="Text Placeholder 6">
            <a:extLst>
              <a:ext uri="{FF2B5EF4-FFF2-40B4-BE49-F238E27FC236}">
                <a16:creationId xmlns:a16="http://schemas.microsoft.com/office/drawing/2014/main" id="{D30900C2-9A64-4C16-8227-600C75F3304B}"/>
              </a:ext>
            </a:extLst>
          </p:cNvPr>
          <p:cNvSpPr>
            <a:spLocks noGrp="1"/>
          </p:cNvSpPr>
          <p:nvPr>
            <p:ph type="body" sz="quarter" idx="155" hasCustomPrompt="1"/>
          </p:nvPr>
        </p:nvSpPr>
        <p:spPr>
          <a:xfrm>
            <a:off x="12147359" y="4716268"/>
            <a:ext cx="3483938" cy="1451493"/>
          </a:xfrm>
          <a:prstGeom prst="rect">
            <a:avLst/>
          </a:prstGeom>
        </p:spPr>
        <p:txBody>
          <a:bodyPr anchor="t"/>
          <a:lstStyle>
            <a:lvl1pPr marL="0" algn="ctr">
              <a:lnSpc>
                <a:spcPct val="100000"/>
              </a:lnSpc>
              <a:spcBef>
                <a:spcPts val="0"/>
              </a:spcBef>
              <a:buNone/>
              <a:defRPr sz="10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15" name="Text Placeholder 6">
            <a:extLst>
              <a:ext uri="{FF2B5EF4-FFF2-40B4-BE49-F238E27FC236}">
                <a16:creationId xmlns:a16="http://schemas.microsoft.com/office/drawing/2014/main" id="{91CEE070-0E86-4724-B894-5B517879CEF2}"/>
              </a:ext>
            </a:extLst>
          </p:cNvPr>
          <p:cNvSpPr>
            <a:spLocks noGrp="1"/>
          </p:cNvSpPr>
          <p:nvPr>
            <p:ph type="body" sz="quarter" idx="160" hasCustomPrompt="1"/>
          </p:nvPr>
        </p:nvSpPr>
        <p:spPr>
          <a:xfrm>
            <a:off x="15627884" y="7985727"/>
            <a:ext cx="621250" cy="799927"/>
          </a:xfrm>
          <a:prstGeom prst="rect">
            <a:avLst/>
          </a:prstGeom>
        </p:spPr>
        <p:txBody>
          <a:bodyPr anchor="t"/>
          <a:lstStyle>
            <a:lvl1pPr marL="0" algn="ctr">
              <a:lnSpc>
                <a:spcPct val="100000"/>
              </a:lnSpc>
              <a:buNone/>
              <a:defRPr sz="25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2022</a:t>
            </a:r>
          </a:p>
        </p:txBody>
      </p:sp>
    </p:spTree>
    <p:extLst>
      <p:ext uri="{BB962C8B-B14F-4D97-AF65-F5344CB8AC3E}">
        <p14:creationId xmlns:p14="http://schemas.microsoft.com/office/powerpoint/2010/main" val="3355244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ROIA Presentation 5">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B9025D5F-3354-4595-855C-98A74C40D574}"/>
              </a:ext>
            </a:extLst>
          </p:cNvPr>
          <p:cNvSpPr>
            <a:spLocks noGrp="1"/>
          </p:cNvSpPr>
          <p:nvPr>
            <p:ph type="body" sz="quarter" idx="157" hasCustomPrompt="1"/>
          </p:nvPr>
        </p:nvSpPr>
        <p:spPr>
          <a:xfrm>
            <a:off x="1790784" y="6425944"/>
            <a:ext cx="2781300"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Color</a:t>
            </a:r>
          </a:p>
        </p:txBody>
      </p:sp>
      <p:sp>
        <p:nvSpPr>
          <p:cNvPr id="12" name="Text Placeholder 6">
            <a:extLst>
              <a:ext uri="{FF2B5EF4-FFF2-40B4-BE49-F238E27FC236}">
                <a16:creationId xmlns:a16="http://schemas.microsoft.com/office/drawing/2014/main" id="{DEC2F68F-F8AB-4E11-8B2F-5DEF5EE77E82}"/>
              </a:ext>
            </a:extLst>
          </p:cNvPr>
          <p:cNvSpPr>
            <a:spLocks noGrp="1"/>
          </p:cNvSpPr>
          <p:nvPr>
            <p:ph type="body" sz="quarter" idx="158" hasCustomPrompt="1"/>
          </p:nvPr>
        </p:nvSpPr>
        <p:spPr>
          <a:xfrm>
            <a:off x="13666753" y="4529240"/>
            <a:ext cx="2879625" cy="1228519"/>
          </a:xfrm>
          <a:prstGeom prst="rect">
            <a:avLst/>
          </a:prstGeom>
        </p:spPr>
        <p:txBody>
          <a:bodyPr anchor="t"/>
          <a:lstStyle>
            <a:lvl1pPr marL="0" algn="ct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Palette</a:t>
            </a:r>
          </a:p>
        </p:txBody>
      </p:sp>
      <p:sp>
        <p:nvSpPr>
          <p:cNvPr id="13" name="Text Placeholder 6">
            <a:extLst>
              <a:ext uri="{FF2B5EF4-FFF2-40B4-BE49-F238E27FC236}">
                <a16:creationId xmlns:a16="http://schemas.microsoft.com/office/drawing/2014/main" id="{3550AE9F-23C7-4083-876E-B11786C5C9B3}"/>
              </a:ext>
            </a:extLst>
          </p:cNvPr>
          <p:cNvSpPr>
            <a:spLocks noGrp="1"/>
          </p:cNvSpPr>
          <p:nvPr>
            <p:ph type="body" sz="quarter" idx="159" hasCustomPrompt="1"/>
          </p:nvPr>
        </p:nvSpPr>
        <p:spPr>
          <a:xfrm>
            <a:off x="1790784" y="8022510"/>
            <a:ext cx="2781297" cy="646791"/>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Color scheme we use for our brand</a:t>
            </a:r>
          </a:p>
        </p:txBody>
      </p:sp>
      <p:sp>
        <p:nvSpPr>
          <p:cNvPr id="17" name="Text Placeholder 6">
            <a:extLst>
              <a:ext uri="{FF2B5EF4-FFF2-40B4-BE49-F238E27FC236}">
                <a16:creationId xmlns:a16="http://schemas.microsoft.com/office/drawing/2014/main" id="{551D7DF1-E41F-43B1-BECB-A74DC0A5B320}"/>
              </a:ext>
            </a:extLst>
          </p:cNvPr>
          <p:cNvSpPr>
            <a:spLocks noGrp="1"/>
          </p:cNvSpPr>
          <p:nvPr>
            <p:ph type="body" sz="quarter" idx="155" hasCustomPrompt="1"/>
          </p:nvPr>
        </p:nvSpPr>
        <p:spPr>
          <a:xfrm>
            <a:off x="1890268" y="1665738"/>
            <a:ext cx="1728622" cy="724273"/>
          </a:xfrm>
          <a:prstGeom prst="rect">
            <a:avLst/>
          </a:prstGeom>
        </p:spPr>
        <p:txBody>
          <a:bodyPr anchor="t"/>
          <a:lstStyle>
            <a:lvl1pPr marL="0" algn="ctr">
              <a:lnSpc>
                <a:spcPct val="100000"/>
              </a:lnSpc>
              <a:spcBef>
                <a:spcPts val="0"/>
              </a:spcBef>
              <a:buNone/>
              <a:defRPr sz="5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19" name="Text Placeholder 6">
            <a:extLst>
              <a:ext uri="{FF2B5EF4-FFF2-40B4-BE49-F238E27FC236}">
                <a16:creationId xmlns:a16="http://schemas.microsoft.com/office/drawing/2014/main" id="{D91AFD62-51AD-4C16-AF8E-27AAB8FE28F1}"/>
              </a:ext>
            </a:extLst>
          </p:cNvPr>
          <p:cNvSpPr>
            <a:spLocks noGrp="1"/>
          </p:cNvSpPr>
          <p:nvPr>
            <p:ph type="body" sz="quarter" idx="160" hasCustomPrompt="1"/>
          </p:nvPr>
        </p:nvSpPr>
        <p:spPr>
          <a:xfrm>
            <a:off x="6261170" y="1866010"/>
            <a:ext cx="660108" cy="752396"/>
          </a:xfrm>
          <a:prstGeom prst="rect">
            <a:avLst/>
          </a:prstGeom>
        </p:spPr>
        <p:txBody>
          <a:bodyPr anchor="t"/>
          <a:lstStyle>
            <a:lvl1pPr marL="0" algn="ctr">
              <a:lnSpc>
                <a:spcPct val="100000"/>
              </a:lnSpc>
              <a:spcBef>
                <a:spcPts val="0"/>
              </a:spcBef>
              <a:buNone/>
              <a:defRPr sz="50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R</a:t>
            </a:r>
          </a:p>
        </p:txBody>
      </p:sp>
      <p:sp>
        <p:nvSpPr>
          <p:cNvPr id="20" name="Text Placeholder 6">
            <a:extLst>
              <a:ext uri="{FF2B5EF4-FFF2-40B4-BE49-F238E27FC236}">
                <a16:creationId xmlns:a16="http://schemas.microsoft.com/office/drawing/2014/main" id="{3D27A8FE-D17A-4B96-9E77-DB50ACAFC8BE}"/>
              </a:ext>
            </a:extLst>
          </p:cNvPr>
          <p:cNvSpPr>
            <a:spLocks noGrp="1"/>
          </p:cNvSpPr>
          <p:nvPr>
            <p:ph type="body" sz="quarter" idx="161" hasCustomPrompt="1"/>
          </p:nvPr>
        </p:nvSpPr>
        <p:spPr>
          <a:xfrm>
            <a:off x="8813945" y="4359608"/>
            <a:ext cx="660108" cy="752396"/>
          </a:xfrm>
          <a:prstGeom prst="rect">
            <a:avLst/>
          </a:prstGeom>
        </p:spPr>
        <p:txBody>
          <a:bodyPr anchor="t"/>
          <a:lstStyle>
            <a:lvl1pPr marL="0" algn="ctr">
              <a:lnSpc>
                <a:spcPct val="100000"/>
              </a:lnSpc>
              <a:spcBef>
                <a:spcPts val="0"/>
              </a:spcBef>
              <a:buNone/>
              <a:defRPr sz="50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G</a:t>
            </a:r>
          </a:p>
        </p:txBody>
      </p:sp>
      <p:sp>
        <p:nvSpPr>
          <p:cNvPr id="21" name="Text Placeholder 6">
            <a:extLst>
              <a:ext uri="{FF2B5EF4-FFF2-40B4-BE49-F238E27FC236}">
                <a16:creationId xmlns:a16="http://schemas.microsoft.com/office/drawing/2014/main" id="{CB3C5670-0374-480D-AEE1-6D396B13CE11}"/>
              </a:ext>
            </a:extLst>
          </p:cNvPr>
          <p:cNvSpPr>
            <a:spLocks noGrp="1"/>
          </p:cNvSpPr>
          <p:nvPr>
            <p:ph type="body" sz="quarter" idx="162" hasCustomPrompt="1"/>
          </p:nvPr>
        </p:nvSpPr>
        <p:spPr>
          <a:xfrm>
            <a:off x="11339006" y="6820053"/>
            <a:ext cx="660108" cy="752396"/>
          </a:xfrm>
          <a:prstGeom prst="rect">
            <a:avLst/>
          </a:prstGeom>
        </p:spPr>
        <p:txBody>
          <a:bodyPr anchor="t"/>
          <a:lstStyle>
            <a:lvl1pPr marL="0" algn="ctr">
              <a:lnSpc>
                <a:spcPct val="100000"/>
              </a:lnSpc>
              <a:spcBef>
                <a:spcPts val="0"/>
              </a:spcBef>
              <a:buNone/>
              <a:defRPr sz="50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B</a:t>
            </a:r>
          </a:p>
        </p:txBody>
      </p:sp>
      <p:sp>
        <p:nvSpPr>
          <p:cNvPr id="22" name="Text Placeholder 6">
            <a:extLst>
              <a:ext uri="{FF2B5EF4-FFF2-40B4-BE49-F238E27FC236}">
                <a16:creationId xmlns:a16="http://schemas.microsoft.com/office/drawing/2014/main" id="{A393DAAB-07CD-41F1-BA7F-5EF568853061}"/>
              </a:ext>
            </a:extLst>
          </p:cNvPr>
          <p:cNvSpPr>
            <a:spLocks noGrp="1"/>
          </p:cNvSpPr>
          <p:nvPr>
            <p:ph type="body" sz="quarter" idx="163" hasCustomPrompt="1"/>
          </p:nvPr>
        </p:nvSpPr>
        <p:spPr>
          <a:xfrm>
            <a:off x="7021358" y="3192104"/>
            <a:ext cx="1419694" cy="368919"/>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#faf6f5</a:t>
            </a:r>
          </a:p>
        </p:txBody>
      </p:sp>
      <p:sp>
        <p:nvSpPr>
          <p:cNvPr id="23" name="Text Placeholder 6">
            <a:extLst>
              <a:ext uri="{FF2B5EF4-FFF2-40B4-BE49-F238E27FC236}">
                <a16:creationId xmlns:a16="http://schemas.microsoft.com/office/drawing/2014/main" id="{197A3A9E-33F1-4596-8697-75C5F33FEBDE}"/>
              </a:ext>
            </a:extLst>
          </p:cNvPr>
          <p:cNvSpPr>
            <a:spLocks noGrp="1"/>
          </p:cNvSpPr>
          <p:nvPr>
            <p:ph type="body" sz="quarter" idx="164" hasCustomPrompt="1"/>
          </p:nvPr>
        </p:nvSpPr>
        <p:spPr>
          <a:xfrm>
            <a:off x="9846949" y="3192104"/>
            <a:ext cx="1419694" cy="368919"/>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#faf6f5</a:t>
            </a:r>
          </a:p>
        </p:txBody>
      </p:sp>
      <p:sp>
        <p:nvSpPr>
          <p:cNvPr id="24" name="Text Placeholder 6">
            <a:extLst>
              <a:ext uri="{FF2B5EF4-FFF2-40B4-BE49-F238E27FC236}">
                <a16:creationId xmlns:a16="http://schemas.microsoft.com/office/drawing/2014/main" id="{F3430934-5DCB-474A-B8AF-7B6934D2631C}"/>
              </a:ext>
            </a:extLst>
          </p:cNvPr>
          <p:cNvSpPr>
            <a:spLocks noGrp="1"/>
          </p:cNvSpPr>
          <p:nvPr>
            <p:ph type="body" sz="quarter" idx="165" hasCustomPrompt="1"/>
          </p:nvPr>
        </p:nvSpPr>
        <p:spPr>
          <a:xfrm>
            <a:off x="7021358" y="5985415"/>
            <a:ext cx="1419694" cy="368919"/>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#faf6f5</a:t>
            </a:r>
          </a:p>
        </p:txBody>
      </p:sp>
      <p:sp>
        <p:nvSpPr>
          <p:cNvPr id="25" name="Text Placeholder 6">
            <a:extLst>
              <a:ext uri="{FF2B5EF4-FFF2-40B4-BE49-F238E27FC236}">
                <a16:creationId xmlns:a16="http://schemas.microsoft.com/office/drawing/2014/main" id="{A819169C-7F89-4036-B1DE-612D8320B327}"/>
              </a:ext>
            </a:extLst>
          </p:cNvPr>
          <p:cNvSpPr>
            <a:spLocks noGrp="1"/>
          </p:cNvSpPr>
          <p:nvPr>
            <p:ph type="body" sz="quarter" idx="166" hasCustomPrompt="1"/>
          </p:nvPr>
        </p:nvSpPr>
        <p:spPr>
          <a:xfrm>
            <a:off x="9846949" y="5985415"/>
            <a:ext cx="1419694" cy="368919"/>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#faf6f5</a:t>
            </a:r>
          </a:p>
        </p:txBody>
      </p:sp>
      <p:sp>
        <p:nvSpPr>
          <p:cNvPr id="27" name="Text Placeholder 6">
            <a:extLst>
              <a:ext uri="{FF2B5EF4-FFF2-40B4-BE49-F238E27FC236}">
                <a16:creationId xmlns:a16="http://schemas.microsoft.com/office/drawing/2014/main" id="{DF2D954B-35CA-46EE-852C-B75C5ADF2EDE}"/>
              </a:ext>
            </a:extLst>
          </p:cNvPr>
          <p:cNvSpPr>
            <a:spLocks noGrp="1"/>
          </p:cNvSpPr>
          <p:nvPr>
            <p:ph type="body" sz="quarter" idx="167" hasCustomPrompt="1"/>
          </p:nvPr>
        </p:nvSpPr>
        <p:spPr>
          <a:xfrm>
            <a:off x="6588870" y="8627473"/>
            <a:ext cx="1600197" cy="752397"/>
          </a:xfrm>
          <a:prstGeom prst="rect">
            <a:avLst/>
          </a:prstGeom>
        </p:spPr>
        <p:txBody>
          <a:bodyPr anchor="t"/>
          <a:lstStyle>
            <a:lvl1pPr marL="0" algn="l">
              <a:lnSpc>
                <a:spcPct val="100000"/>
              </a:lnSpc>
              <a:spcBef>
                <a:spcPts val="0"/>
              </a:spcBef>
              <a:buNone/>
              <a:defRPr sz="4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Brand</a:t>
            </a:r>
          </a:p>
        </p:txBody>
      </p:sp>
      <p:sp>
        <p:nvSpPr>
          <p:cNvPr id="28" name="Text Placeholder 6">
            <a:extLst>
              <a:ext uri="{FF2B5EF4-FFF2-40B4-BE49-F238E27FC236}">
                <a16:creationId xmlns:a16="http://schemas.microsoft.com/office/drawing/2014/main" id="{14EDFC8E-187B-47D3-8FD6-4A1B94407903}"/>
              </a:ext>
            </a:extLst>
          </p:cNvPr>
          <p:cNvSpPr>
            <a:spLocks noGrp="1"/>
          </p:cNvSpPr>
          <p:nvPr>
            <p:ph type="body" sz="quarter" idx="168" hasCustomPrompt="1"/>
          </p:nvPr>
        </p:nvSpPr>
        <p:spPr>
          <a:xfrm>
            <a:off x="10978652" y="8634437"/>
            <a:ext cx="1020462" cy="752397"/>
          </a:xfrm>
          <a:prstGeom prst="rect">
            <a:avLst/>
          </a:prstGeom>
        </p:spPr>
        <p:txBody>
          <a:bodyPr anchor="t"/>
          <a:lstStyle>
            <a:lvl1pPr marL="0" algn="r">
              <a:lnSpc>
                <a:spcPct val="100000"/>
              </a:lnSpc>
              <a:spcBef>
                <a:spcPts val="0"/>
              </a:spcBef>
              <a:buNone/>
              <a:defRPr sz="4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Kit</a:t>
            </a:r>
          </a:p>
        </p:txBody>
      </p:sp>
    </p:spTree>
    <p:extLst>
      <p:ext uri="{BB962C8B-B14F-4D97-AF65-F5344CB8AC3E}">
        <p14:creationId xmlns:p14="http://schemas.microsoft.com/office/powerpoint/2010/main" val="2463401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ROIA Presentation 6">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5C2943D8-6A79-40BE-971C-BD49B7BE0ACA}"/>
              </a:ext>
            </a:extLst>
          </p:cNvPr>
          <p:cNvSpPr>
            <a:spLocks noGrp="1"/>
          </p:cNvSpPr>
          <p:nvPr>
            <p:ph type="body" sz="quarter" idx="157" hasCustomPrompt="1"/>
          </p:nvPr>
        </p:nvSpPr>
        <p:spPr>
          <a:xfrm>
            <a:off x="1043713" y="1522482"/>
            <a:ext cx="5135263"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Typography </a:t>
            </a:r>
          </a:p>
        </p:txBody>
      </p:sp>
      <p:sp>
        <p:nvSpPr>
          <p:cNvPr id="6" name="Text Placeholder 6">
            <a:extLst>
              <a:ext uri="{FF2B5EF4-FFF2-40B4-BE49-F238E27FC236}">
                <a16:creationId xmlns:a16="http://schemas.microsoft.com/office/drawing/2014/main" id="{51078809-5621-4414-9E06-749E44C653F3}"/>
              </a:ext>
            </a:extLst>
          </p:cNvPr>
          <p:cNvSpPr>
            <a:spLocks noGrp="1"/>
          </p:cNvSpPr>
          <p:nvPr>
            <p:ph type="body" sz="quarter" idx="158" hasCustomPrompt="1"/>
          </p:nvPr>
        </p:nvSpPr>
        <p:spPr>
          <a:xfrm>
            <a:off x="14902249" y="7537092"/>
            <a:ext cx="2342032" cy="1228519"/>
          </a:xfrm>
          <a:prstGeom prst="rect">
            <a:avLst/>
          </a:prstGeom>
        </p:spPr>
        <p:txBody>
          <a:bodyPr anchor="t"/>
          <a:lstStyle>
            <a:lvl1pPr marL="0" algn="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Rules</a:t>
            </a:r>
          </a:p>
        </p:txBody>
      </p:sp>
      <p:sp>
        <p:nvSpPr>
          <p:cNvPr id="11" name="Text Placeholder 6">
            <a:extLst>
              <a:ext uri="{FF2B5EF4-FFF2-40B4-BE49-F238E27FC236}">
                <a16:creationId xmlns:a16="http://schemas.microsoft.com/office/drawing/2014/main" id="{837EDBBD-02FB-4568-A2BE-F0B6696D5392}"/>
              </a:ext>
            </a:extLst>
          </p:cNvPr>
          <p:cNvSpPr>
            <a:spLocks noGrp="1"/>
          </p:cNvSpPr>
          <p:nvPr>
            <p:ph type="body" sz="quarter" idx="159" hasCustomPrompt="1"/>
          </p:nvPr>
        </p:nvSpPr>
        <p:spPr>
          <a:xfrm>
            <a:off x="1043713" y="7421509"/>
            <a:ext cx="2169044" cy="1343009"/>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The rules of text using in our brand</a:t>
            </a:r>
          </a:p>
        </p:txBody>
      </p:sp>
      <p:sp>
        <p:nvSpPr>
          <p:cNvPr id="12" name="Text Placeholder 6">
            <a:extLst>
              <a:ext uri="{FF2B5EF4-FFF2-40B4-BE49-F238E27FC236}">
                <a16:creationId xmlns:a16="http://schemas.microsoft.com/office/drawing/2014/main" id="{25AFF17C-4E74-467E-B45C-152BF6759AA6}"/>
              </a:ext>
            </a:extLst>
          </p:cNvPr>
          <p:cNvSpPr>
            <a:spLocks noGrp="1"/>
          </p:cNvSpPr>
          <p:nvPr>
            <p:ph type="body" sz="quarter" idx="160" hasCustomPrompt="1"/>
          </p:nvPr>
        </p:nvSpPr>
        <p:spPr>
          <a:xfrm>
            <a:off x="2952261" y="3915527"/>
            <a:ext cx="1187252"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Aa</a:t>
            </a:r>
          </a:p>
        </p:txBody>
      </p:sp>
      <p:sp>
        <p:nvSpPr>
          <p:cNvPr id="13" name="Text Placeholder 6">
            <a:extLst>
              <a:ext uri="{FF2B5EF4-FFF2-40B4-BE49-F238E27FC236}">
                <a16:creationId xmlns:a16="http://schemas.microsoft.com/office/drawing/2014/main" id="{694EED23-B250-4BF6-968A-5C978D32AB2E}"/>
              </a:ext>
            </a:extLst>
          </p:cNvPr>
          <p:cNvSpPr>
            <a:spLocks noGrp="1"/>
          </p:cNvSpPr>
          <p:nvPr>
            <p:ph type="body" sz="quarter" idx="161" hasCustomPrompt="1"/>
          </p:nvPr>
        </p:nvSpPr>
        <p:spPr>
          <a:xfrm>
            <a:off x="4565388" y="4351841"/>
            <a:ext cx="123919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Typeface</a:t>
            </a:r>
          </a:p>
        </p:txBody>
      </p:sp>
      <p:sp>
        <p:nvSpPr>
          <p:cNvPr id="14" name="Text Placeholder 6">
            <a:extLst>
              <a:ext uri="{FF2B5EF4-FFF2-40B4-BE49-F238E27FC236}">
                <a16:creationId xmlns:a16="http://schemas.microsoft.com/office/drawing/2014/main" id="{4C016BB3-0059-4697-BFDA-EBEDF87836A6}"/>
              </a:ext>
            </a:extLst>
          </p:cNvPr>
          <p:cNvSpPr>
            <a:spLocks noGrp="1"/>
          </p:cNvSpPr>
          <p:nvPr>
            <p:ph type="body" sz="quarter" idx="162" hasCustomPrompt="1"/>
          </p:nvPr>
        </p:nvSpPr>
        <p:spPr>
          <a:xfrm>
            <a:off x="4565388" y="4787610"/>
            <a:ext cx="123919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Weight</a:t>
            </a:r>
          </a:p>
        </p:txBody>
      </p:sp>
      <p:sp>
        <p:nvSpPr>
          <p:cNvPr id="15" name="Text Placeholder 6">
            <a:extLst>
              <a:ext uri="{FF2B5EF4-FFF2-40B4-BE49-F238E27FC236}">
                <a16:creationId xmlns:a16="http://schemas.microsoft.com/office/drawing/2014/main" id="{2632A9C3-AC24-4722-83F9-F07FBD32D294}"/>
              </a:ext>
            </a:extLst>
          </p:cNvPr>
          <p:cNvSpPr>
            <a:spLocks noGrp="1"/>
          </p:cNvSpPr>
          <p:nvPr>
            <p:ph type="body" sz="quarter" idx="163" hasCustomPrompt="1"/>
          </p:nvPr>
        </p:nvSpPr>
        <p:spPr>
          <a:xfrm>
            <a:off x="4565388" y="5401325"/>
            <a:ext cx="247744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Web &amp; Screen Use</a:t>
            </a:r>
          </a:p>
        </p:txBody>
      </p:sp>
      <p:sp>
        <p:nvSpPr>
          <p:cNvPr id="16" name="Text Placeholder 6">
            <a:extLst>
              <a:ext uri="{FF2B5EF4-FFF2-40B4-BE49-F238E27FC236}">
                <a16:creationId xmlns:a16="http://schemas.microsoft.com/office/drawing/2014/main" id="{0F5BF895-E4B6-4B40-826F-D79127233DE7}"/>
              </a:ext>
            </a:extLst>
          </p:cNvPr>
          <p:cNvSpPr>
            <a:spLocks noGrp="1"/>
          </p:cNvSpPr>
          <p:nvPr>
            <p:ph type="body" sz="quarter" idx="164" hasCustomPrompt="1"/>
          </p:nvPr>
        </p:nvSpPr>
        <p:spPr>
          <a:xfrm>
            <a:off x="6011128" y="4351841"/>
            <a:ext cx="1958980"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Playfair Display</a:t>
            </a:r>
          </a:p>
        </p:txBody>
      </p:sp>
      <p:sp>
        <p:nvSpPr>
          <p:cNvPr id="17" name="Text Placeholder 6">
            <a:extLst>
              <a:ext uri="{FF2B5EF4-FFF2-40B4-BE49-F238E27FC236}">
                <a16:creationId xmlns:a16="http://schemas.microsoft.com/office/drawing/2014/main" id="{DF21F9CA-33A3-440A-919D-EEF97677EDD2}"/>
              </a:ext>
            </a:extLst>
          </p:cNvPr>
          <p:cNvSpPr>
            <a:spLocks noGrp="1"/>
          </p:cNvSpPr>
          <p:nvPr>
            <p:ph type="body" sz="quarter" idx="165" hasCustomPrompt="1"/>
          </p:nvPr>
        </p:nvSpPr>
        <p:spPr>
          <a:xfrm>
            <a:off x="6011128" y="4787610"/>
            <a:ext cx="1958980"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100 </a:t>
            </a:r>
            <a:r>
              <a:rPr lang="en-US" dirty="0" err="1"/>
              <a:t>pt</a:t>
            </a:r>
            <a:endParaRPr lang="en-US" dirty="0"/>
          </a:p>
        </p:txBody>
      </p:sp>
      <p:sp>
        <p:nvSpPr>
          <p:cNvPr id="18" name="Text Placeholder 6">
            <a:extLst>
              <a:ext uri="{FF2B5EF4-FFF2-40B4-BE49-F238E27FC236}">
                <a16:creationId xmlns:a16="http://schemas.microsoft.com/office/drawing/2014/main" id="{7EAC2C47-B944-4792-AB00-743BFA3A03A6}"/>
              </a:ext>
            </a:extLst>
          </p:cNvPr>
          <p:cNvSpPr>
            <a:spLocks noGrp="1"/>
          </p:cNvSpPr>
          <p:nvPr>
            <p:ph type="body" sz="quarter" idx="166" hasCustomPrompt="1"/>
          </p:nvPr>
        </p:nvSpPr>
        <p:spPr>
          <a:xfrm>
            <a:off x="9832456" y="3915527"/>
            <a:ext cx="1239198"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Aa</a:t>
            </a:r>
          </a:p>
        </p:txBody>
      </p:sp>
      <p:sp>
        <p:nvSpPr>
          <p:cNvPr id="19" name="Text Placeholder 6">
            <a:extLst>
              <a:ext uri="{FF2B5EF4-FFF2-40B4-BE49-F238E27FC236}">
                <a16:creationId xmlns:a16="http://schemas.microsoft.com/office/drawing/2014/main" id="{BA6269B3-2DF9-4B35-A3A4-EA5D52B8DCA2}"/>
              </a:ext>
            </a:extLst>
          </p:cNvPr>
          <p:cNvSpPr>
            <a:spLocks noGrp="1"/>
          </p:cNvSpPr>
          <p:nvPr>
            <p:ph type="body" sz="quarter" idx="167" hasCustomPrompt="1"/>
          </p:nvPr>
        </p:nvSpPr>
        <p:spPr>
          <a:xfrm>
            <a:off x="11497529" y="4351841"/>
            <a:ext cx="123919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Typeface</a:t>
            </a:r>
          </a:p>
        </p:txBody>
      </p:sp>
      <p:sp>
        <p:nvSpPr>
          <p:cNvPr id="20" name="Text Placeholder 6">
            <a:extLst>
              <a:ext uri="{FF2B5EF4-FFF2-40B4-BE49-F238E27FC236}">
                <a16:creationId xmlns:a16="http://schemas.microsoft.com/office/drawing/2014/main" id="{5F084DDB-F335-470A-AAB2-15570FDA6BAB}"/>
              </a:ext>
            </a:extLst>
          </p:cNvPr>
          <p:cNvSpPr>
            <a:spLocks noGrp="1"/>
          </p:cNvSpPr>
          <p:nvPr>
            <p:ph type="body" sz="quarter" idx="168" hasCustomPrompt="1"/>
          </p:nvPr>
        </p:nvSpPr>
        <p:spPr>
          <a:xfrm>
            <a:off x="11497529" y="4787610"/>
            <a:ext cx="123919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Weight</a:t>
            </a:r>
          </a:p>
        </p:txBody>
      </p:sp>
      <p:sp>
        <p:nvSpPr>
          <p:cNvPr id="21" name="Text Placeholder 6">
            <a:extLst>
              <a:ext uri="{FF2B5EF4-FFF2-40B4-BE49-F238E27FC236}">
                <a16:creationId xmlns:a16="http://schemas.microsoft.com/office/drawing/2014/main" id="{DBE27555-8CD1-4252-827E-8D2B07C6CAF1}"/>
              </a:ext>
            </a:extLst>
          </p:cNvPr>
          <p:cNvSpPr>
            <a:spLocks noGrp="1"/>
          </p:cNvSpPr>
          <p:nvPr>
            <p:ph type="body" sz="quarter" idx="169" hasCustomPrompt="1"/>
          </p:nvPr>
        </p:nvSpPr>
        <p:spPr>
          <a:xfrm>
            <a:off x="11497529" y="5401325"/>
            <a:ext cx="2477448" cy="355890"/>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Web &amp; Screen Use</a:t>
            </a:r>
          </a:p>
        </p:txBody>
      </p:sp>
      <p:sp>
        <p:nvSpPr>
          <p:cNvPr id="22" name="Text Placeholder 6">
            <a:extLst>
              <a:ext uri="{FF2B5EF4-FFF2-40B4-BE49-F238E27FC236}">
                <a16:creationId xmlns:a16="http://schemas.microsoft.com/office/drawing/2014/main" id="{35DC25B5-6E02-4DFC-951D-9A2808FBE04F}"/>
              </a:ext>
            </a:extLst>
          </p:cNvPr>
          <p:cNvSpPr>
            <a:spLocks noGrp="1"/>
          </p:cNvSpPr>
          <p:nvPr>
            <p:ph type="body" sz="quarter" idx="170" hasCustomPrompt="1"/>
          </p:nvPr>
        </p:nvSpPr>
        <p:spPr>
          <a:xfrm>
            <a:off x="12943269" y="4351841"/>
            <a:ext cx="1958980"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err="1"/>
              <a:t>Lato</a:t>
            </a:r>
            <a:endParaRPr lang="en-US" dirty="0"/>
          </a:p>
        </p:txBody>
      </p:sp>
      <p:sp>
        <p:nvSpPr>
          <p:cNvPr id="23" name="Text Placeholder 6">
            <a:extLst>
              <a:ext uri="{FF2B5EF4-FFF2-40B4-BE49-F238E27FC236}">
                <a16:creationId xmlns:a16="http://schemas.microsoft.com/office/drawing/2014/main" id="{79D5D88B-F7BC-49ED-A078-16D17D7F6F48}"/>
              </a:ext>
            </a:extLst>
          </p:cNvPr>
          <p:cNvSpPr>
            <a:spLocks noGrp="1"/>
          </p:cNvSpPr>
          <p:nvPr>
            <p:ph type="body" sz="quarter" idx="171" hasCustomPrompt="1"/>
          </p:nvPr>
        </p:nvSpPr>
        <p:spPr>
          <a:xfrm>
            <a:off x="12943269" y="4787610"/>
            <a:ext cx="1958980" cy="355890"/>
          </a:xfrm>
          <a:prstGeom prst="rect">
            <a:avLst/>
          </a:prstGeom>
        </p:spPr>
        <p:txBody>
          <a:bodyPr anchor="t"/>
          <a:lstStyle>
            <a:lvl1pPr marL="0" algn="l">
              <a:lnSpc>
                <a:spcPct val="100000"/>
              </a:lnSpc>
              <a:spcBef>
                <a:spcPts val="0"/>
              </a:spcBef>
              <a:buNone/>
              <a:defRPr sz="20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100 </a:t>
            </a:r>
            <a:r>
              <a:rPr lang="en-US" dirty="0" err="1"/>
              <a:t>pt</a:t>
            </a:r>
            <a:endParaRPr lang="en-US" dirty="0"/>
          </a:p>
        </p:txBody>
      </p:sp>
      <p:sp>
        <p:nvSpPr>
          <p:cNvPr id="29" name="Text Placeholder 6">
            <a:extLst>
              <a:ext uri="{FF2B5EF4-FFF2-40B4-BE49-F238E27FC236}">
                <a16:creationId xmlns:a16="http://schemas.microsoft.com/office/drawing/2014/main" id="{78C20CBC-642F-49DA-94B2-FD736A7D25C8}"/>
              </a:ext>
            </a:extLst>
          </p:cNvPr>
          <p:cNvSpPr>
            <a:spLocks noGrp="1"/>
          </p:cNvSpPr>
          <p:nvPr>
            <p:ph type="body" sz="quarter" idx="172" hasCustomPrompt="1"/>
          </p:nvPr>
        </p:nvSpPr>
        <p:spPr>
          <a:xfrm>
            <a:off x="6091881" y="7421509"/>
            <a:ext cx="5931244" cy="1343009"/>
          </a:xfrm>
          <a:prstGeom prst="rect">
            <a:avLst/>
          </a:prstGeom>
        </p:spPr>
        <p:txBody>
          <a:bodyPr anchor="t"/>
          <a:lstStyle>
            <a:lvl1pPr marL="0" algn="l">
              <a:lnSpc>
                <a:spcPct val="100000"/>
              </a:lnSpc>
              <a:buNone/>
              <a:defRPr sz="18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Your Text Here</a:t>
            </a:r>
          </a:p>
        </p:txBody>
      </p:sp>
    </p:spTree>
    <p:extLst>
      <p:ext uri="{BB962C8B-B14F-4D97-AF65-F5344CB8AC3E}">
        <p14:creationId xmlns:p14="http://schemas.microsoft.com/office/powerpoint/2010/main" val="181373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ROIA Presentation 7">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0E1C51AF-418C-4E95-988F-2D3FC944D607}"/>
              </a:ext>
            </a:extLst>
          </p:cNvPr>
          <p:cNvSpPr>
            <a:spLocks noGrp="1"/>
          </p:cNvSpPr>
          <p:nvPr>
            <p:ph type="pic" sz="quarter" idx="16"/>
          </p:nvPr>
        </p:nvSpPr>
        <p:spPr>
          <a:xfrm>
            <a:off x="6800955" y="1229496"/>
            <a:ext cx="4686083" cy="2364883"/>
          </a:xfrm>
          <a:prstGeom prst="rect">
            <a:avLst/>
          </a:prstGeom>
          <a:solidFill>
            <a:schemeClr val="accent1">
              <a:lumMod val="60000"/>
              <a:lumOff val="40000"/>
            </a:schemeClr>
          </a:solidFill>
          <a:ln>
            <a:noFill/>
          </a:ln>
        </p:spPr>
        <p:txBody>
          <a:bodyPr/>
          <a:lstStyle/>
          <a:p>
            <a:endParaRPr lang="en-ID" dirty="0"/>
          </a:p>
        </p:txBody>
      </p:sp>
      <p:sp>
        <p:nvSpPr>
          <p:cNvPr id="6" name="Picture Placeholder 7">
            <a:extLst>
              <a:ext uri="{FF2B5EF4-FFF2-40B4-BE49-F238E27FC236}">
                <a16:creationId xmlns:a16="http://schemas.microsoft.com/office/drawing/2014/main" id="{8C0D2D75-8C0D-490B-B08E-B6A103ED775A}"/>
              </a:ext>
            </a:extLst>
          </p:cNvPr>
          <p:cNvSpPr>
            <a:spLocks noGrp="1"/>
          </p:cNvSpPr>
          <p:nvPr>
            <p:ph type="pic" sz="quarter" idx="17"/>
          </p:nvPr>
        </p:nvSpPr>
        <p:spPr>
          <a:xfrm>
            <a:off x="13678930" y="5647041"/>
            <a:ext cx="3262182" cy="3411557"/>
          </a:xfrm>
          <a:prstGeom prst="rect">
            <a:avLst/>
          </a:prstGeom>
          <a:solidFill>
            <a:schemeClr val="accent1">
              <a:lumMod val="60000"/>
              <a:lumOff val="40000"/>
            </a:schemeClr>
          </a:solidFill>
          <a:ln>
            <a:noFill/>
          </a:ln>
        </p:spPr>
        <p:txBody>
          <a:bodyPr/>
          <a:lstStyle/>
          <a:p>
            <a:endParaRPr lang="en-ID" dirty="0"/>
          </a:p>
        </p:txBody>
      </p:sp>
      <p:sp>
        <p:nvSpPr>
          <p:cNvPr id="9" name="Text Placeholder 6">
            <a:extLst>
              <a:ext uri="{FF2B5EF4-FFF2-40B4-BE49-F238E27FC236}">
                <a16:creationId xmlns:a16="http://schemas.microsoft.com/office/drawing/2014/main" id="{6E3838D0-0337-4CC4-9324-2E8214866A65}"/>
              </a:ext>
            </a:extLst>
          </p:cNvPr>
          <p:cNvSpPr>
            <a:spLocks noGrp="1"/>
          </p:cNvSpPr>
          <p:nvPr>
            <p:ph type="body" sz="quarter" idx="157" hasCustomPrompt="1"/>
          </p:nvPr>
        </p:nvSpPr>
        <p:spPr>
          <a:xfrm>
            <a:off x="1818083" y="1797677"/>
            <a:ext cx="4208506"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Company</a:t>
            </a:r>
          </a:p>
        </p:txBody>
      </p:sp>
      <p:sp>
        <p:nvSpPr>
          <p:cNvPr id="11" name="Text Placeholder 6">
            <a:extLst>
              <a:ext uri="{FF2B5EF4-FFF2-40B4-BE49-F238E27FC236}">
                <a16:creationId xmlns:a16="http://schemas.microsoft.com/office/drawing/2014/main" id="{F5729B93-D181-4B99-BBD2-20E4752903F3}"/>
              </a:ext>
            </a:extLst>
          </p:cNvPr>
          <p:cNvSpPr>
            <a:spLocks noGrp="1"/>
          </p:cNvSpPr>
          <p:nvPr>
            <p:ph type="body" sz="quarter" idx="158" hasCustomPrompt="1"/>
          </p:nvPr>
        </p:nvSpPr>
        <p:spPr>
          <a:xfrm>
            <a:off x="9452920" y="6687077"/>
            <a:ext cx="2767912" cy="1228519"/>
          </a:xfrm>
          <a:prstGeom prst="rect">
            <a:avLst/>
          </a:prstGeom>
        </p:spPr>
        <p:txBody>
          <a:bodyPr anchor="t"/>
          <a:lstStyle>
            <a:lvl1pPr marL="0" algn="ct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Brand.</a:t>
            </a:r>
          </a:p>
        </p:txBody>
      </p:sp>
      <p:sp>
        <p:nvSpPr>
          <p:cNvPr id="12" name="Text Placeholder 6">
            <a:extLst>
              <a:ext uri="{FF2B5EF4-FFF2-40B4-BE49-F238E27FC236}">
                <a16:creationId xmlns:a16="http://schemas.microsoft.com/office/drawing/2014/main" id="{17C1E2BB-BB0B-48B1-B1DD-54ABD0C3F661}"/>
              </a:ext>
            </a:extLst>
          </p:cNvPr>
          <p:cNvSpPr>
            <a:spLocks noGrp="1"/>
          </p:cNvSpPr>
          <p:nvPr>
            <p:ph type="body" sz="quarter" idx="159" hasCustomPrompt="1"/>
          </p:nvPr>
        </p:nvSpPr>
        <p:spPr>
          <a:xfrm>
            <a:off x="13678930" y="3661178"/>
            <a:ext cx="3262182" cy="1228519"/>
          </a:xfrm>
          <a:prstGeom prst="rect">
            <a:avLst/>
          </a:prstGeom>
        </p:spPr>
        <p:txBody>
          <a:bodyPr anchor="t"/>
          <a:lstStyle>
            <a:lvl1pPr marL="0" algn="ctr">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STYLE</a:t>
            </a:r>
          </a:p>
        </p:txBody>
      </p:sp>
      <p:sp>
        <p:nvSpPr>
          <p:cNvPr id="17" name="Picture Placeholder 7">
            <a:extLst>
              <a:ext uri="{FF2B5EF4-FFF2-40B4-BE49-F238E27FC236}">
                <a16:creationId xmlns:a16="http://schemas.microsoft.com/office/drawing/2014/main" id="{F9EB699A-16E1-42F8-8F36-9CD3647EA9DD}"/>
              </a:ext>
            </a:extLst>
          </p:cNvPr>
          <p:cNvSpPr>
            <a:spLocks noGrp="1"/>
          </p:cNvSpPr>
          <p:nvPr>
            <p:ph type="pic" sz="quarter" idx="160"/>
          </p:nvPr>
        </p:nvSpPr>
        <p:spPr>
          <a:xfrm>
            <a:off x="8493833" y="2524814"/>
            <a:ext cx="4686083" cy="2364883"/>
          </a:xfrm>
          <a:prstGeom prst="rect">
            <a:avLst/>
          </a:prstGeom>
          <a:solidFill>
            <a:schemeClr val="accent1">
              <a:lumMod val="75000"/>
            </a:schemeClr>
          </a:solidFill>
          <a:ln>
            <a:noFill/>
          </a:ln>
        </p:spPr>
        <p:txBody>
          <a:bodyPr/>
          <a:lstStyle/>
          <a:p>
            <a:endParaRPr lang="en-ID" dirty="0"/>
          </a:p>
        </p:txBody>
      </p:sp>
      <p:sp>
        <p:nvSpPr>
          <p:cNvPr id="18" name="Text Placeholder 6">
            <a:extLst>
              <a:ext uri="{FF2B5EF4-FFF2-40B4-BE49-F238E27FC236}">
                <a16:creationId xmlns:a16="http://schemas.microsoft.com/office/drawing/2014/main" id="{A5FB0313-5EF1-481B-BD80-CA6B94BD9991}"/>
              </a:ext>
            </a:extLst>
          </p:cNvPr>
          <p:cNvSpPr>
            <a:spLocks noGrp="1"/>
          </p:cNvSpPr>
          <p:nvPr>
            <p:ph type="body" sz="quarter" idx="161" hasCustomPrompt="1"/>
          </p:nvPr>
        </p:nvSpPr>
        <p:spPr>
          <a:xfrm>
            <a:off x="1597478" y="7738916"/>
            <a:ext cx="2583566" cy="353359"/>
          </a:xfrm>
          <a:prstGeom prst="rect">
            <a:avLst/>
          </a:prstGeom>
        </p:spPr>
        <p:txBody>
          <a:bodyPr anchor="t"/>
          <a:lstStyle>
            <a:lvl1pPr marL="0" algn="l">
              <a:lnSpc>
                <a:spcPct val="100000"/>
              </a:lnSpc>
              <a:spcBef>
                <a:spcPts val="0"/>
              </a:spcBef>
              <a:buNone/>
              <a:defRPr sz="2000" b="1" i="0" strike="noStrike" kern="500" spc="60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ACCEPTABLE </a:t>
            </a:r>
          </a:p>
        </p:txBody>
      </p:sp>
      <p:sp>
        <p:nvSpPr>
          <p:cNvPr id="20" name="Text Placeholder 6">
            <a:extLst>
              <a:ext uri="{FF2B5EF4-FFF2-40B4-BE49-F238E27FC236}">
                <a16:creationId xmlns:a16="http://schemas.microsoft.com/office/drawing/2014/main" id="{E11D3F02-1E98-49F5-9D02-DFAEFA747599}"/>
              </a:ext>
            </a:extLst>
          </p:cNvPr>
          <p:cNvSpPr>
            <a:spLocks noGrp="1"/>
          </p:cNvSpPr>
          <p:nvPr>
            <p:ph type="body" sz="quarter" idx="162" hasCustomPrompt="1"/>
          </p:nvPr>
        </p:nvSpPr>
        <p:spPr>
          <a:xfrm>
            <a:off x="5906529" y="7738916"/>
            <a:ext cx="1532555" cy="353359"/>
          </a:xfrm>
          <a:prstGeom prst="rect">
            <a:avLst/>
          </a:prstGeom>
        </p:spPr>
        <p:txBody>
          <a:bodyPr anchor="t"/>
          <a:lstStyle>
            <a:lvl1pPr marL="0" algn="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Brand Style</a:t>
            </a:r>
          </a:p>
        </p:txBody>
      </p:sp>
      <p:sp>
        <p:nvSpPr>
          <p:cNvPr id="23" name="Text Placeholder 6">
            <a:extLst>
              <a:ext uri="{FF2B5EF4-FFF2-40B4-BE49-F238E27FC236}">
                <a16:creationId xmlns:a16="http://schemas.microsoft.com/office/drawing/2014/main" id="{17963E22-B839-45F8-AFEF-94CC17E8C732}"/>
              </a:ext>
            </a:extLst>
          </p:cNvPr>
          <p:cNvSpPr>
            <a:spLocks noGrp="1"/>
          </p:cNvSpPr>
          <p:nvPr>
            <p:ph type="body" sz="quarter" idx="155" hasCustomPrompt="1"/>
          </p:nvPr>
        </p:nvSpPr>
        <p:spPr>
          <a:xfrm>
            <a:off x="1695613" y="5405347"/>
            <a:ext cx="1728622" cy="724273"/>
          </a:xfrm>
          <a:prstGeom prst="rect">
            <a:avLst/>
          </a:prstGeom>
        </p:spPr>
        <p:txBody>
          <a:bodyPr anchor="t"/>
          <a:lstStyle>
            <a:lvl1pPr marL="0" algn="ctr">
              <a:lnSpc>
                <a:spcPct val="100000"/>
              </a:lnSpc>
              <a:spcBef>
                <a:spcPts val="0"/>
              </a:spcBef>
              <a:buNone/>
              <a:defRPr sz="5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25" name="Text Placeholder 6">
            <a:extLst>
              <a:ext uri="{FF2B5EF4-FFF2-40B4-BE49-F238E27FC236}">
                <a16:creationId xmlns:a16="http://schemas.microsoft.com/office/drawing/2014/main" id="{5611F86E-D155-4C05-916B-563CFB197F08}"/>
              </a:ext>
            </a:extLst>
          </p:cNvPr>
          <p:cNvSpPr>
            <a:spLocks noGrp="1"/>
          </p:cNvSpPr>
          <p:nvPr>
            <p:ph type="body" sz="quarter" idx="163" hasCustomPrompt="1"/>
          </p:nvPr>
        </p:nvSpPr>
        <p:spPr>
          <a:xfrm>
            <a:off x="3923246" y="5004487"/>
            <a:ext cx="3515838" cy="1695242"/>
          </a:xfrm>
          <a:prstGeom prst="rect">
            <a:avLst/>
          </a:prstGeom>
        </p:spPr>
        <p:txBody>
          <a:bodyPr anchor="t"/>
          <a:lstStyle>
            <a:lvl1pPr marL="0" algn="l">
              <a:lnSpc>
                <a:spcPct val="100000"/>
              </a:lnSpc>
              <a:buNone/>
              <a:defRPr sz="1800" b="0"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Your Text Here</a:t>
            </a:r>
          </a:p>
        </p:txBody>
      </p:sp>
      <p:sp>
        <p:nvSpPr>
          <p:cNvPr id="26" name="Text Placeholder 6">
            <a:extLst>
              <a:ext uri="{FF2B5EF4-FFF2-40B4-BE49-F238E27FC236}">
                <a16:creationId xmlns:a16="http://schemas.microsoft.com/office/drawing/2014/main" id="{7F0CE681-9453-4E3C-A74D-9890BE2E4EFA}"/>
              </a:ext>
            </a:extLst>
          </p:cNvPr>
          <p:cNvSpPr>
            <a:spLocks noGrp="1"/>
          </p:cNvSpPr>
          <p:nvPr>
            <p:ph type="body" sz="quarter" idx="164" hasCustomPrompt="1"/>
          </p:nvPr>
        </p:nvSpPr>
        <p:spPr>
          <a:xfrm>
            <a:off x="2872516" y="8718683"/>
            <a:ext cx="3293506" cy="353359"/>
          </a:xfrm>
          <a:prstGeom prst="rect">
            <a:avLst/>
          </a:prstGeom>
        </p:spPr>
        <p:txBody>
          <a:bodyPr anchor="t"/>
          <a:lstStyle>
            <a:lvl1pPr marL="0" algn="ctr">
              <a:lnSpc>
                <a:spcPct val="100000"/>
              </a:lnSpc>
              <a:spcBef>
                <a:spcPts val="0"/>
              </a:spcBef>
              <a:buNone/>
              <a:defRPr sz="1800" b="0" i="0" strike="noStrike" kern="500" spc="0" baseline="0">
                <a:ln w="12700">
                  <a:noFill/>
                </a:ln>
                <a:solidFill>
                  <a:schemeClr val="tx1">
                    <a:lumMod val="75000"/>
                    <a:lumOff val="25000"/>
                  </a:schemeClr>
                </a:solidFill>
                <a:latin typeface="Lato Semibold" panose="020F0502020204030203" pitchFamily="34" charset="0"/>
                <a:ea typeface="Lato Semibold" panose="020F0502020204030203" pitchFamily="34" charset="0"/>
                <a:cs typeface="Lato Semibold" panose="020F0502020204030203" pitchFamily="34" charset="0"/>
              </a:defRPr>
            </a:lvl1pPr>
          </a:lstStyle>
          <a:p>
            <a:pPr lvl="0"/>
            <a:r>
              <a:rPr lang="en-US" dirty="0"/>
              <a:t>www.reallygoodsite.com</a:t>
            </a:r>
          </a:p>
        </p:txBody>
      </p:sp>
    </p:spTree>
    <p:extLst>
      <p:ext uri="{BB962C8B-B14F-4D97-AF65-F5344CB8AC3E}">
        <p14:creationId xmlns:p14="http://schemas.microsoft.com/office/powerpoint/2010/main" val="2450335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ROIA Presentation 8">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3F712D92-DBD6-4119-958D-8DA6D38951AC}"/>
              </a:ext>
            </a:extLst>
          </p:cNvPr>
          <p:cNvSpPr>
            <a:spLocks noGrp="1"/>
          </p:cNvSpPr>
          <p:nvPr>
            <p:ph type="pic" sz="quarter" idx="17"/>
          </p:nvPr>
        </p:nvSpPr>
        <p:spPr>
          <a:xfrm>
            <a:off x="6845643" y="2739902"/>
            <a:ext cx="4596714" cy="4807198"/>
          </a:xfrm>
          <a:prstGeom prst="rect">
            <a:avLst/>
          </a:prstGeom>
          <a:solidFill>
            <a:schemeClr val="accent1">
              <a:lumMod val="60000"/>
              <a:lumOff val="40000"/>
            </a:schemeClr>
          </a:solidFill>
          <a:ln>
            <a:noFill/>
          </a:ln>
        </p:spPr>
        <p:txBody>
          <a:bodyPr/>
          <a:lstStyle/>
          <a:p>
            <a:endParaRPr lang="en-ID" dirty="0"/>
          </a:p>
        </p:txBody>
      </p:sp>
      <p:sp>
        <p:nvSpPr>
          <p:cNvPr id="5" name="Picture Placeholder 7">
            <a:extLst>
              <a:ext uri="{FF2B5EF4-FFF2-40B4-BE49-F238E27FC236}">
                <a16:creationId xmlns:a16="http://schemas.microsoft.com/office/drawing/2014/main" id="{F4F53645-EF35-488F-A0C9-01C9F7E45C35}"/>
              </a:ext>
            </a:extLst>
          </p:cNvPr>
          <p:cNvSpPr>
            <a:spLocks noGrp="1"/>
          </p:cNvSpPr>
          <p:nvPr>
            <p:ph type="pic" sz="quarter" idx="16"/>
          </p:nvPr>
        </p:nvSpPr>
        <p:spPr>
          <a:xfrm>
            <a:off x="1444805" y="1077064"/>
            <a:ext cx="3056643" cy="1542568"/>
          </a:xfrm>
          <a:prstGeom prst="rect">
            <a:avLst/>
          </a:prstGeom>
          <a:solidFill>
            <a:schemeClr val="accent1">
              <a:lumMod val="60000"/>
              <a:lumOff val="40000"/>
            </a:schemeClr>
          </a:solidFill>
          <a:ln>
            <a:noFill/>
          </a:ln>
        </p:spPr>
        <p:txBody>
          <a:bodyPr/>
          <a:lstStyle/>
          <a:p>
            <a:endParaRPr lang="en-ID" dirty="0"/>
          </a:p>
        </p:txBody>
      </p:sp>
      <p:sp>
        <p:nvSpPr>
          <p:cNvPr id="6" name="Picture Placeholder 7">
            <a:extLst>
              <a:ext uri="{FF2B5EF4-FFF2-40B4-BE49-F238E27FC236}">
                <a16:creationId xmlns:a16="http://schemas.microsoft.com/office/drawing/2014/main" id="{F5D8E106-F017-4F96-8BD2-20D79DB87174}"/>
              </a:ext>
            </a:extLst>
          </p:cNvPr>
          <p:cNvSpPr>
            <a:spLocks noGrp="1"/>
          </p:cNvSpPr>
          <p:nvPr>
            <p:ph type="pic" sz="quarter" idx="18"/>
          </p:nvPr>
        </p:nvSpPr>
        <p:spPr>
          <a:xfrm>
            <a:off x="2420989" y="3041788"/>
            <a:ext cx="3056643" cy="1542568"/>
          </a:xfrm>
          <a:prstGeom prst="rect">
            <a:avLst/>
          </a:prstGeom>
          <a:solidFill>
            <a:schemeClr val="accent1">
              <a:lumMod val="60000"/>
              <a:lumOff val="40000"/>
            </a:schemeClr>
          </a:solidFill>
          <a:ln>
            <a:noFill/>
          </a:ln>
        </p:spPr>
        <p:txBody>
          <a:bodyPr/>
          <a:lstStyle/>
          <a:p>
            <a:endParaRPr lang="en-ID" dirty="0"/>
          </a:p>
        </p:txBody>
      </p:sp>
      <p:sp>
        <p:nvSpPr>
          <p:cNvPr id="7" name="Picture Placeholder 7">
            <a:extLst>
              <a:ext uri="{FF2B5EF4-FFF2-40B4-BE49-F238E27FC236}">
                <a16:creationId xmlns:a16="http://schemas.microsoft.com/office/drawing/2014/main" id="{05DBB9FC-ABCA-424E-9BA1-50249519947A}"/>
              </a:ext>
            </a:extLst>
          </p:cNvPr>
          <p:cNvSpPr>
            <a:spLocks noGrp="1"/>
          </p:cNvSpPr>
          <p:nvPr>
            <p:ph type="pic" sz="quarter" idx="19"/>
          </p:nvPr>
        </p:nvSpPr>
        <p:spPr>
          <a:xfrm>
            <a:off x="13210415" y="6017741"/>
            <a:ext cx="3056643" cy="3051105"/>
          </a:xfrm>
          <a:prstGeom prst="rect">
            <a:avLst/>
          </a:prstGeom>
          <a:solidFill>
            <a:schemeClr val="accent1">
              <a:lumMod val="60000"/>
              <a:lumOff val="40000"/>
            </a:schemeClr>
          </a:solidFill>
          <a:ln>
            <a:noFill/>
          </a:ln>
        </p:spPr>
        <p:txBody>
          <a:bodyPr/>
          <a:lstStyle/>
          <a:p>
            <a:endParaRPr lang="en-ID" dirty="0"/>
          </a:p>
        </p:txBody>
      </p:sp>
      <p:sp>
        <p:nvSpPr>
          <p:cNvPr id="8" name="Picture Placeholder 7">
            <a:extLst>
              <a:ext uri="{FF2B5EF4-FFF2-40B4-BE49-F238E27FC236}">
                <a16:creationId xmlns:a16="http://schemas.microsoft.com/office/drawing/2014/main" id="{07E31D2B-98FE-4BC8-B07C-23F713DDFDFD}"/>
              </a:ext>
            </a:extLst>
          </p:cNvPr>
          <p:cNvSpPr>
            <a:spLocks noGrp="1"/>
          </p:cNvSpPr>
          <p:nvPr>
            <p:ph type="pic" sz="quarter" idx="20"/>
          </p:nvPr>
        </p:nvSpPr>
        <p:spPr>
          <a:xfrm>
            <a:off x="14187641" y="4584356"/>
            <a:ext cx="3056643" cy="3051105"/>
          </a:xfrm>
          <a:prstGeom prst="rect">
            <a:avLst/>
          </a:prstGeom>
          <a:solidFill>
            <a:schemeClr val="accent1">
              <a:lumMod val="75000"/>
            </a:schemeClr>
          </a:solidFill>
          <a:ln>
            <a:noFill/>
          </a:ln>
        </p:spPr>
        <p:txBody>
          <a:bodyPr/>
          <a:lstStyle/>
          <a:p>
            <a:endParaRPr lang="en-ID" dirty="0"/>
          </a:p>
        </p:txBody>
      </p:sp>
      <p:sp>
        <p:nvSpPr>
          <p:cNvPr id="9" name="Text Placeholder 6">
            <a:extLst>
              <a:ext uri="{FF2B5EF4-FFF2-40B4-BE49-F238E27FC236}">
                <a16:creationId xmlns:a16="http://schemas.microsoft.com/office/drawing/2014/main" id="{2DF08102-8351-460C-BD27-CC3CAB6C362A}"/>
              </a:ext>
            </a:extLst>
          </p:cNvPr>
          <p:cNvSpPr>
            <a:spLocks noGrp="1"/>
          </p:cNvSpPr>
          <p:nvPr>
            <p:ph type="body" sz="quarter" idx="157" hasCustomPrompt="1"/>
          </p:nvPr>
        </p:nvSpPr>
        <p:spPr>
          <a:xfrm>
            <a:off x="6141308" y="4529240"/>
            <a:ext cx="3002692" cy="1228519"/>
          </a:xfrm>
          <a:prstGeom prst="rect">
            <a:avLst/>
          </a:prstGeom>
        </p:spPr>
        <p:txBody>
          <a:bodyPr anchor="t"/>
          <a:lstStyle>
            <a:lvl1pPr marL="0" algn="l">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MOOD</a:t>
            </a:r>
          </a:p>
        </p:txBody>
      </p:sp>
      <p:sp>
        <p:nvSpPr>
          <p:cNvPr id="11" name="Text Placeholder 6">
            <a:extLst>
              <a:ext uri="{FF2B5EF4-FFF2-40B4-BE49-F238E27FC236}">
                <a16:creationId xmlns:a16="http://schemas.microsoft.com/office/drawing/2014/main" id="{2A4BE4FC-2595-47F0-9575-5660C7D487C2}"/>
              </a:ext>
            </a:extLst>
          </p:cNvPr>
          <p:cNvSpPr>
            <a:spLocks noGrp="1"/>
          </p:cNvSpPr>
          <p:nvPr>
            <p:ph type="body" sz="quarter" idx="158" hasCustomPrompt="1"/>
          </p:nvPr>
        </p:nvSpPr>
        <p:spPr>
          <a:xfrm>
            <a:off x="8987381" y="4529240"/>
            <a:ext cx="3002692" cy="1228519"/>
          </a:xfrm>
          <a:prstGeom prst="rect">
            <a:avLst/>
          </a:prstGeom>
        </p:spPr>
        <p:txBody>
          <a:bodyPr anchor="t"/>
          <a:lstStyle>
            <a:lvl1pPr marL="0" algn="r">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Board</a:t>
            </a:r>
          </a:p>
        </p:txBody>
      </p:sp>
      <p:sp>
        <p:nvSpPr>
          <p:cNvPr id="15" name="Text Placeholder 6">
            <a:extLst>
              <a:ext uri="{FF2B5EF4-FFF2-40B4-BE49-F238E27FC236}">
                <a16:creationId xmlns:a16="http://schemas.microsoft.com/office/drawing/2014/main" id="{5C7E65A3-FBB3-4340-BE0B-ED6FD3B545C8}"/>
              </a:ext>
            </a:extLst>
          </p:cNvPr>
          <p:cNvSpPr>
            <a:spLocks noGrp="1"/>
          </p:cNvSpPr>
          <p:nvPr>
            <p:ph type="body" sz="quarter" idx="159" hasCustomPrompt="1"/>
          </p:nvPr>
        </p:nvSpPr>
        <p:spPr>
          <a:xfrm>
            <a:off x="1043716" y="8036861"/>
            <a:ext cx="1377273" cy="1343009"/>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Our concept and visual ideas</a:t>
            </a:r>
          </a:p>
        </p:txBody>
      </p:sp>
      <p:sp>
        <p:nvSpPr>
          <p:cNvPr id="16" name="Picture Placeholder 7">
            <a:extLst>
              <a:ext uri="{FF2B5EF4-FFF2-40B4-BE49-F238E27FC236}">
                <a16:creationId xmlns:a16="http://schemas.microsoft.com/office/drawing/2014/main" id="{5F809B92-F731-4860-B4E5-8CA68ED2F4A0}"/>
              </a:ext>
            </a:extLst>
          </p:cNvPr>
          <p:cNvSpPr>
            <a:spLocks noGrp="1"/>
          </p:cNvSpPr>
          <p:nvPr>
            <p:ph type="pic" sz="quarter" idx="160"/>
          </p:nvPr>
        </p:nvSpPr>
        <p:spPr>
          <a:xfrm>
            <a:off x="2420989" y="4931361"/>
            <a:ext cx="3056643" cy="2420910"/>
          </a:xfrm>
          <a:prstGeom prst="rect">
            <a:avLst/>
          </a:prstGeom>
          <a:solidFill>
            <a:schemeClr val="accent1">
              <a:lumMod val="60000"/>
              <a:lumOff val="40000"/>
            </a:schemeClr>
          </a:solidFill>
          <a:ln>
            <a:noFill/>
          </a:ln>
        </p:spPr>
        <p:txBody>
          <a:bodyPr/>
          <a:lstStyle/>
          <a:p>
            <a:endParaRPr lang="en-ID" dirty="0"/>
          </a:p>
        </p:txBody>
      </p:sp>
    </p:spTree>
    <p:extLst>
      <p:ext uri="{BB962C8B-B14F-4D97-AF65-F5344CB8AC3E}">
        <p14:creationId xmlns:p14="http://schemas.microsoft.com/office/powerpoint/2010/main" val="62533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ROIA Presentation 9">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04199F60-0F3F-4F35-8AC3-F30289F92DD1}"/>
              </a:ext>
            </a:extLst>
          </p:cNvPr>
          <p:cNvSpPr>
            <a:spLocks noGrp="1"/>
          </p:cNvSpPr>
          <p:nvPr>
            <p:ph type="pic" sz="quarter" idx="17"/>
          </p:nvPr>
        </p:nvSpPr>
        <p:spPr>
          <a:xfrm>
            <a:off x="1478065" y="1300460"/>
            <a:ext cx="4045406" cy="4230644"/>
          </a:xfrm>
          <a:prstGeom prst="rect">
            <a:avLst/>
          </a:prstGeom>
          <a:solidFill>
            <a:schemeClr val="accent1">
              <a:lumMod val="60000"/>
              <a:lumOff val="40000"/>
            </a:schemeClr>
          </a:solidFill>
          <a:ln>
            <a:noFill/>
          </a:ln>
        </p:spPr>
        <p:txBody>
          <a:bodyPr/>
          <a:lstStyle/>
          <a:p>
            <a:endParaRPr lang="en-ID" dirty="0"/>
          </a:p>
        </p:txBody>
      </p:sp>
      <p:sp>
        <p:nvSpPr>
          <p:cNvPr id="14" name="Picture Placeholder 7">
            <a:extLst>
              <a:ext uri="{FF2B5EF4-FFF2-40B4-BE49-F238E27FC236}">
                <a16:creationId xmlns:a16="http://schemas.microsoft.com/office/drawing/2014/main" id="{30EB452A-C365-440E-9B12-5FA67CBB2503}"/>
              </a:ext>
            </a:extLst>
          </p:cNvPr>
          <p:cNvSpPr>
            <a:spLocks noGrp="1"/>
          </p:cNvSpPr>
          <p:nvPr>
            <p:ph type="pic" sz="quarter" idx="20"/>
          </p:nvPr>
        </p:nvSpPr>
        <p:spPr>
          <a:xfrm>
            <a:off x="13907958" y="2651539"/>
            <a:ext cx="3336326" cy="3638052"/>
          </a:xfrm>
          <a:prstGeom prst="rect">
            <a:avLst/>
          </a:prstGeom>
          <a:solidFill>
            <a:schemeClr val="accent1">
              <a:lumMod val="75000"/>
            </a:schemeClr>
          </a:solidFill>
          <a:ln>
            <a:noFill/>
          </a:ln>
        </p:spPr>
        <p:txBody>
          <a:bodyPr/>
          <a:lstStyle/>
          <a:p>
            <a:endParaRPr lang="en-ID" dirty="0"/>
          </a:p>
        </p:txBody>
      </p:sp>
      <p:sp>
        <p:nvSpPr>
          <p:cNvPr id="16" name="Picture Placeholder 7">
            <a:extLst>
              <a:ext uri="{FF2B5EF4-FFF2-40B4-BE49-F238E27FC236}">
                <a16:creationId xmlns:a16="http://schemas.microsoft.com/office/drawing/2014/main" id="{C6946D7D-7C42-42F4-A211-25B682014BA3}"/>
              </a:ext>
            </a:extLst>
          </p:cNvPr>
          <p:cNvSpPr>
            <a:spLocks noGrp="1"/>
          </p:cNvSpPr>
          <p:nvPr>
            <p:ph type="pic" sz="quarter" idx="21"/>
          </p:nvPr>
        </p:nvSpPr>
        <p:spPr>
          <a:xfrm>
            <a:off x="7535598" y="4769707"/>
            <a:ext cx="4794582" cy="3534033"/>
          </a:xfrm>
          <a:prstGeom prst="rect">
            <a:avLst/>
          </a:prstGeom>
          <a:solidFill>
            <a:schemeClr val="accent1">
              <a:lumMod val="75000"/>
            </a:schemeClr>
          </a:solidFill>
          <a:ln>
            <a:noFill/>
          </a:ln>
        </p:spPr>
        <p:txBody>
          <a:bodyPr/>
          <a:lstStyle/>
          <a:p>
            <a:endParaRPr lang="en-ID" dirty="0"/>
          </a:p>
        </p:txBody>
      </p:sp>
      <p:sp>
        <p:nvSpPr>
          <p:cNvPr id="9" name="Text Placeholder 6">
            <a:extLst>
              <a:ext uri="{FF2B5EF4-FFF2-40B4-BE49-F238E27FC236}">
                <a16:creationId xmlns:a16="http://schemas.microsoft.com/office/drawing/2014/main" id="{95C0D3F0-7E02-44EA-9935-32A549F020BA}"/>
              </a:ext>
            </a:extLst>
          </p:cNvPr>
          <p:cNvSpPr>
            <a:spLocks noGrp="1"/>
          </p:cNvSpPr>
          <p:nvPr>
            <p:ph type="body" sz="quarter" idx="157" hasCustomPrompt="1"/>
          </p:nvPr>
        </p:nvSpPr>
        <p:spPr>
          <a:xfrm>
            <a:off x="7076534" y="2651539"/>
            <a:ext cx="5712710" cy="1228519"/>
          </a:xfrm>
          <a:prstGeom prst="rect">
            <a:avLst/>
          </a:prstGeom>
        </p:spPr>
        <p:txBody>
          <a:bodyPr anchor="t"/>
          <a:lstStyle>
            <a:lvl1pPr marL="0" algn="ctr">
              <a:lnSpc>
                <a:spcPct val="100000"/>
              </a:lnSpc>
              <a:spcBef>
                <a:spcPts val="0"/>
              </a:spcBef>
              <a:buNone/>
              <a:defRPr sz="7500" b="0" i="0"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GUIDELINES</a:t>
            </a:r>
          </a:p>
        </p:txBody>
      </p:sp>
      <p:sp>
        <p:nvSpPr>
          <p:cNvPr id="11" name="Text Placeholder 6">
            <a:extLst>
              <a:ext uri="{FF2B5EF4-FFF2-40B4-BE49-F238E27FC236}">
                <a16:creationId xmlns:a16="http://schemas.microsoft.com/office/drawing/2014/main" id="{79806BFA-38F8-4D4A-8621-407E68324886}"/>
              </a:ext>
            </a:extLst>
          </p:cNvPr>
          <p:cNvSpPr>
            <a:spLocks noGrp="1"/>
          </p:cNvSpPr>
          <p:nvPr>
            <p:ph type="body" sz="quarter" idx="158" hasCustomPrompt="1"/>
          </p:nvPr>
        </p:nvSpPr>
        <p:spPr>
          <a:xfrm>
            <a:off x="1034000" y="7689480"/>
            <a:ext cx="5354443" cy="1228519"/>
          </a:xfrm>
          <a:prstGeom prst="rect">
            <a:avLst/>
          </a:prstGeom>
        </p:spPr>
        <p:txBody>
          <a:bodyPr anchor="t"/>
          <a:lstStyle>
            <a:lvl1pPr marL="0" algn="l">
              <a:lnSpc>
                <a:spcPct val="100000"/>
              </a:lnSpc>
              <a:spcBef>
                <a:spcPts val="0"/>
              </a:spcBef>
              <a:buNone/>
              <a:defRPr sz="75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on Promotion</a:t>
            </a:r>
          </a:p>
        </p:txBody>
      </p:sp>
      <p:sp>
        <p:nvSpPr>
          <p:cNvPr id="12" name="Text Placeholder 6">
            <a:extLst>
              <a:ext uri="{FF2B5EF4-FFF2-40B4-BE49-F238E27FC236}">
                <a16:creationId xmlns:a16="http://schemas.microsoft.com/office/drawing/2014/main" id="{AB835129-9F89-42CB-A477-190C9DC1F93D}"/>
              </a:ext>
            </a:extLst>
          </p:cNvPr>
          <p:cNvSpPr>
            <a:spLocks noGrp="1"/>
          </p:cNvSpPr>
          <p:nvPr>
            <p:ph type="body" sz="quarter" idx="159" hasCustomPrompt="1"/>
          </p:nvPr>
        </p:nvSpPr>
        <p:spPr>
          <a:xfrm>
            <a:off x="13907956" y="8501449"/>
            <a:ext cx="3336326" cy="878421"/>
          </a:xfrm>
          <a:prstGeom prst="rect">
            <a:avLst/>
          </a:prstGeom>
        </p:spPr>
        <p:txBody>
          <a:bodyPr anchor="t"/>
          <a:lstStyle>
            <a:lvl1pPr marL="0" algn="l">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The right way to promote our brand and products</a:t>
            </a:r>
          </a:p>
        </p:txBody>
      </p:sp>
      <p:sp>
        <p:nvSpPr>
          <p:cNvPr id="13" name="Text Placeholder 6">
            <a:extLst>
              <a:ext uri="{FF2B5EF4-FFF2-40B4-BE49-F238E27FC236}">
                <a16:creationId xmlns:a16="http://schemas.microsoft.com/office/drawing/2014/main" id="{8CBCB499-A9DF-4C01-BA95-E81C6A6C8FEF}"/>
              </a:ext>
            </a:extLst>
          </p:cNvPr>
          <p:cNvSpPr>
            <a:spLocks noGrp="1"/>
          </p:cNvSpPr>
          <p:nvPr>
            <p:ph type="body" sz="quarter" idx="155" hasCustomPrompt="1"/>
          </p:nvPr>
        </p:nvSpPr>
        <p:spPr>
          <a:xfrm>
            <a:off x="14802674" y="945196"/>
            <a:ext cx="1728622" cy="724273"/>
          </a:xfrm>
          <a:prstGeom prst="rect">
            <a:avLst/>
          </a:prstGeom>
        </p:spPr>
        <p:txBody>
          <a:bodyPr anchor="t"/>
          <a:lstStyle>
            <a:lvl1pPr marL="0" algn="ctr">
              <a:lnSpc>
                <a:spcPct val="100000"/>
              </a:lnSpc>
              <a:spcBef>
                <a:spcPts val="0"/>
              </a:spcBef>
              <a:buNone/>
              <a:defRPr sz="5000" b="0" i="1" strike="noStrike" kern="500" spc="-30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err="1"/>
              <a:t>Croia</a:t>
            </a:r>
            <a:r>
              <a:rPr lang="en-US" dirty="0"/>
              <a:t>.</a:t>
            </a:r>
          </a:p>
        </p:txBody>
      </p:sp>
      <p:sp>
        <p:nvSpPr>
          <p:cNvPr id="21" name="Text Placeholder 6">
            <a:extLst>
              <a:ext uri="{FF2B5EF4-FFF2-40B4-BE49-F238E27FC236}">
                <a16:creationId xmlns:a16="http://schemas.microsoft.com/office/drawing/2014/main" id="{E3481B96-8300-4B74-9665-EBB49FF689D7}"/>
              </a:ext>
            </a:extLst>
          </p:cNvPr>
          <p:cNvSpPr>
            <a:spLocks noGrp="1"/>
          </p:cNvSpPr>
          <p:nvPr>
            <p:ph type="body" sz="quarter" idx="160" hasCustomPrompt="1"/>
          </p:nvPr>
        </p:nvSpPr>
        <p:spPr>
          <a:xfrm>
            <a:off x="2545693" y="3143147"/>
            <a:ext cx="1910149" cy="545268"/>
          </a:xfrm>
          <a:prstGeom prst="rect">
            <a:avLst/>
          </a:prstGeom>
        </p:spPr>
        <p:txBody>
          <a:bodyPr anchor="t"/>
          <a:lstStyle>
            <a:lvl1pPr marL="0" algn="ctr">
              <a:lnSpc>
                <a:spcPct val="100000"/>
              </a:lnSpc>
              <a:spcBef>
                <a:spcPts val="0"/>
              </a:spcBef>
              <a:buNone/>
              <a:defRPr sz="3500" b="0" i="0" strike="noStrike" kern="500" spc="-15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Website</a:t>
            </a:r>
          </a:p>
        </p:txBody>
      </p:sp>
      <p:sp>
        <p:nvSpPr>
          <p:cNvPr id="22" name="Text Placeholder 6">
            <a:extLst>
              <a:ext uri="{FF2B5EF4-FFF2-40B4-BE49-F238E27FC236}">
                <a16:creationId xmlns:a16="http://schemas.microsoft.com/office/drawing/2014/main" id="{FBCFC794-B215-4D8F-8B8C-CF75E23EC1A1}"/>
              </a:ext>
            </a:extLst>
          </p:cNvPr>
          <p:cNvSpPr>
            <a:spLocks noGrp="1"/>
          </p:cNvSpPr>
          <p:nvPr>
            <p:ph type="body" sz="quarter" idx="161" hasCustomPrompt="1"/>
          </p:nvPr>
        </p:nvSpPr>
        <p:spPr>
          <a:xfrm>
            <a:off x="14621044" y="4139512"/>
            <a:ext cx="1910149" cy="545268"/>
          </a:xfrm>
          <a:prstGeom prst="rect">
            <a:avLst/>
          </a:prstGeom>
        </p:spPr>
        <p:txBody>
          <a:bodyPr anchor="t"/>
          <a:lstStyle>
            <a:lvl1pPr marL="0" algn="ctr">
              <a:lnSpc>
                <a:spcPct val="100000"/>
              </a:lnSpc>
              <a:spcBef>
                <a:spcPts val="0"/>
              </a:spcBef>
              <a:buNone/>
              <a:defRPr sz="3500" b="0" i="0" strike="noStrike" kern="500" spc="-15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Social Media</a:t>
            </a:r>
          </a:p>
        </p:txBody>
      </p:sp>
      <p:sp>
        <p:nvSpPr>
          <p:cNvPr id="23" name="Text Placeholder 6">
            <a:extLst>
              <a:ext uri="{FF2B5EF4-FFF2-40B4-BE49-F238E27FC236}">
                <a16:creationId xmlns:a16="http://schemas.microsoft.com/office/drawing/2014/main" id="{79E97050-708B-47DA-9CAF-2BA122BA944D}"/>
              </a:ext>
            </a:extLst>
          </p:cNvPr>
          <p:cNvSpPr>
            <a:spLocks noGrp="1"/>
          </p:cNvSpPr>
          <p:nvPr>
            <p:ph type="body" sz="quarter" idx="162" hasCustomPrompt="1"/>
          </p:nvPr>
        </p:nvSpPr>
        <p:spPr>
          <a:xfrm>
            <a:off x="8114203" y="8569171"/>
            <a:ext cx="3637074" cy="545268"/>
          </a:xfrm>
          <a:prstGeom prst="rect">
            <a:avLst/>
          </a:prstGeom>
        </p:spPr>
        <p:txBody>
          <a:bodyPr anchor="t"/>
          <a:lstStyle>
            <a:lvl1pPr marL="0" algn="ctr">
              <a:lnSpc>
                <a:spcPct val="100000"/>
              </a:lnSpc>
              <a:spcBef>
                <a:spcPts val="0"/>
              </a:spcBef>
              <a:buNone/>
              <a:defRPr sz="3500" b="0" i="0" strike="noStrike" kern="500" spc="-150" baseline="0">
                <a:ln w="12700">
                  <a:noFill/>
                </a:ln>
                <a:solidFill>
                  <a:schemeClr val="tx1">
                    <a:lumMod val="75000"/>
                    <a:lumOff val="25000"/>
                  </a:schemeClr>
                </a:solidFill>
                <a:latin typeface="Playfair Display" pitchFamily="2" charset="0"/>
                <a:ea typeface="Playfair Display" pitchFamily="2" charset="0"/>
                <a:cs typeface="Poppins SemiBold" panose="00000700000000000000" pitchFamily="2" charset="0"/>
              </a:defRPr>
            </a:lvl1pPr>
          </a:lstStyle>
          <a:p>
            <a:pPr lvl="0"/>
            <a:r>
              <a:rPr lang="en-US" dirty="0"/>
              <a:t>Printing Media</a:t>
            </a:r>
          </a:p>
        </p:txBody>
      </p:sp>
      <p:sp>
        <p:nvSpPr>
          <p:cNvPr id="24" name="Text Placeholder 6">
            <a:extLst>
              <a:ext uri="{FF2B5EF4-FFF2-40B4-BE49-F238E27FC236}">
                <a16:creationId xmlns:a16="http://schemas.microsoft.com/office/drawing/2014/main" id="{86FC23BA-EBBE-49FF-B358-B976FC45BC58}"/>
              </a:ext>
            </a:extLst>
          </p:cNvPr>
          <p:cNvSpPr>
            <a:spLocks noGrp="1"/>
          </p:cNvSpPr>
          <p:nvPr>
            <p:ph type="body" sz="quarter" idx="163" hasCustomPrompt="1"/>
          </p:nvPr>
        </p:nvSpPr>
        <p:spPr>
          <a:xfrm>
            <a:off x="14272906" y="6471220"/>
            <a:ext cx="2606424" cy="355890"/>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eye-catching, to the point</a:t>
            </a:r>
          </a:p>
        </p:txBody>
      </p:sp>
      <p:sp>
        <p:nvSpPr>
          <p:cNvPr id="25" name="Text Placeholder 6">
            <a:extLst>
              <a:ext uri="{FF2B5EF4-FFF2-40B4-BE49-F238E27FC236}">
                <a16:creationId xmlns:a16="http://schemas.microsoft.com/office/drawing/2014/main" id="{CB7F84C6-CAE8-40E9-9998-C25842FC7999}"/>
              </a:ext>
            </a:extLst>
          </p:cNvPr>
          <p:cNvSpPr>
            <a:spLocks noGrp="1"/>
          </p:cNvSpPr>
          <p:nvPr>
            <p:ph type="body" sz="quarter" idx="164" hasCustomPrompt="1"/>
          </p:nvPr>
        </p:nvSpPr>
        <p:spPr>
          <a:xfrm>
            <a:off x="1478065" y="6096558"/>
            <a:ext cx="4045406" cy="355890"/>
          </a:xfrm>
          <a:prstGeom prst="rect">
            <a:avLst/>
          </a:prstGeom>
        </p:spPr>
        <p:txBody>
          <a:bodyPr anchor="t"/>
          <a:lstStyle>
            <a:lvl1pPr marL="0" algn="ctr">
              <a:lnSpc>
                <a:spcPct val="100000"/>
              </a:lnSpc>
              <a:spcBef>
                <a:spcPts val="0"/>
              </a:spcBef>
              <a:buNone/>
              <a:defRPr sz="2000" b="1" i="0" strike="noStrike" kern="500" spc="0" baseline="0">
                <a:ln w="12700">
                  <a:noFill/>
                </a:ln>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detail, eye-catching, exclusive</a:t>
            </a:r>
          </a:p>
        </p:txBody>
      </p:sp>
    </p:spTree>
    <p:extLst>
      <p:ext uri="{BB962C8B-B14F-4D97-AF65-F5344CB8AC3E}">
        <p14:creationId xmlns:p14="http://schemas.microsoft.com/office/powerpoint/2010/main" val="1513197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1281753"/>
      </p:ext>
    </p:extLst>
  </p:cSld>
  <p:clrMap bg1="lt1" tx1="dk1" bg2="lt2" tx2="dk2" accent1="accent1" accent2="accent2" accent3="accent3" accent4="accent4" accent5="accent5" accent6="accent6" hlink="hlink" folHlink="folHlink"/>
  <p:sldLayoutIdLst>
    <p:sldLayoutId id="2147484271" r:id="rId1"/>
    <p:sldLayoutId id="2147484262" r:id="rId2"/>
    <p:sldLayoutId id="2147484263" r:id="rId3"/>
    <p:sldLayoutId id="2147484264" r:id="rId4"/>
    <p:sldLayoutId id="2147484265" r:id="rId5"/>
    <p:sldLayoutId id="2147484270" r:id="rId6"/>
    <p:sldLayoutId id="2147484266" r:id="rId7"/>
    <p:sldLayoutId id="2147484267" r:id="rId8"/>
    <p:sldLayoutId id="2147484268" r:id="rId9"/>
    <p:sldLayoutId id="214748426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E2D2B"/>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8480304-7162-4CEA-BF1D-8A1C83B20214}"/>
              </a:ext>
            </a:extLst>
          </p:cNvPr>
          <p:cNvSpPr>
            <a:spLocks noGrp="1"/>
          </p:cNvSpPr>
          <p:nvPr>
            <p:ph type="pic" sz="quarter" idx="16"/>
          </p:nvPr>
        </p:nvSpPr>
        <p:spPr/>
      </p:sp>
      <p:sp>
        <p:nvSpPr>
          <p:cNvPr id="11" name="Text Placeholder 10">
            <a:extLst>
              <a:ext uri="{FF2B5EF4-FFF2-40B4-BE49-F238E27FC236}">
                <a16:creationId xmlns:a16="http://schemas.microsoft.com/office/drawing/2014/main" id="{11F6DF65-35FB-4C78-A590-0C32834351A4}"/>
              </a:ext>
            </a:extLst>
          </p:cNvPr>
          <p:cNvSpPr>
            <a:spLocks noGrp="1"/>
          </p:cNvSpPr>
          <p:nvPr>
            <p:ph type="body" sz="quarter" idx="155"/>
          </p:nvPr>
        </p:nvSpPr>
        <p:spPr/>
        <p:txBody>
          <a:bodyPr/>
          <a:lstStyle/>
          <a:p>
            <a:r>
              <a:rPr lang="en-US" dirty="0" err="1">
                <a:solidFill>
                  <a:srgbClr val="FAF6F5"/>
                </a:solidFill>
              </a:rPr>
              <a:t>Croia</a:t>
            </a:r>
            <a:r>
              <a:rPr lang="en-US" dirty="0">
                <a:solidFill>
                  <a:srgbClr val="FAF6F5"/>
                </a:solidFill>
              </a:rPr>
              <a:t>.</a:t>
            </a:r>
            <a:endParaRPr lang="en-GB" dirty="0">
              <a:solidFill>
                <a:srgbClr val="FAF6F5"/>
              </a:solidFill>
            </a:endParaRPr>
          </a:p>
        </p:txBody>
      </p:sp>
      <p:sp>
        <p:nvSpPr>
          <p:cNvPr id="12" name="Text Placeholder 11">
            <a:extLst>
              <a:ext uri="{FF2B5EF4-FFF2-40B4-BE49-F238E27FC236}">
                <a16:creationId xmlns:a16="http://schemas.microsoft.com/office/drawing/2014/main" id="{7765D839-AE50-47C3-AE53-664BD9769DA6}"/>
              </a:ext>
            </a:extLst>
          </p:cNvPr>
          <p:cNvSpPr>
            <a:spLocks noGrp="1"/>
          </p:cNvSpPr>
          <p:nvPr>
            <p:ph type="body" sz="quarter" idx="156"/>
          </p:nvPr>
        </p:nvSpPr>
        <p:spPr/>
        <p:txBody>
          <a:bodyPr/>
          <a:lstStyle/>
          <a:p>
            <a:r>
              <a:rPr lang="en-US" dirty="0">
                <a:solidFill>
                  <a:srgbClr val="E2D7D5"/>
                </a:solidFill>
              </a:rPr>
              <a:t>MINIMALIST</a:t>
            </a:r>
            <a:endParaRPr lang="en-GB" dirty="0">
              <a:solidFill>
                <a:srgbClr val="E2D7D5"/>
              </a:solidFill>
            </a:endParaRPr>
          </a:p>
        </p:txBody>
      </p:sp>
      <p:sp>
        <p:nvSpPr>
          <p:cNvPr id="13" name="Text Placeholder 12">
            <a:extLst>
              <a:ext uri="{FF2B5EF4-FFF2-40B4-BE49-F238E27FC236}">
                <a16:creationId xmlns:a16="http://schemas.microsoft.com/office/drawing/2014/main" id="{D9643F66-C851-441A-B34A-057B06D13E2A}"/>
              </a:ext>
            </a:extLst>
          </p:cNvPr>
          <p:cNvSpPr>
            <a:spLocks noGrp="1"/>
          </p:cNvSpPr>
          <p:nvPr>
            <p:ph type="body" sz="quarter" idx="157"/>
          </p:nvPr>
        </p:nvSpPr>
        <p:spPr/>
        <p:txBody>
          <a:bodyPr/>
          <a:lstStyle/>
          <a:p>
            <a:r>
              <a:rPr lang="en-US" dirty="0">
                <a:solidFill>
                  <a:srgbClr val="E2D7D5"/>
                </a:solidFill>
              </a:rPr>
              <a:t>Brand</a:t>
            </a:r>
            <a:endParaRPr lang="en-GB" dirty="0">
              <a:solidFill>
                <a:srgbClr val="E2D7D5"/>
              </a:solidFill>
            </a:endParaRPr>
          </a:p>
        </p:txBody>
      </p:sp>
      <p:sp>
        <p:nvSpPr>
          <p:cNvPr id="14" name="Text Placeholder 13">
            <a:extLst>
              <a:ext uri="{FF2B5EF4-FFF2-40B4-BE49-F238E27FC236}">
                <a16:creationId xmlns:a16="http://schemas.microsoft.com/office/drawing/2014/main" id="{FBA8A68D-50A8-4D04-8CB5-D1A351A84315}"/>
              </a:ext>
            </a:extLst>
          </p:cNvPr>
          <p:cNvSpPr>
            <a:spLocks noGrp="1"/>
          </p:cNvSpPr>
          <p:nvPr>
            <p:ph type="body" sz="quarter" idx="158"/>
          </p:nvPr>
        </p:nvSpPr>
        <p:spPr/>
        <p:txBody>
          <a:bodyPr/>
          <a:lstStyle/>
          <a:p>
            <a:r>
              <a:rPr lang="en-US" dirty="0">
                <a:solidFill>
                  <a:srgbClr val="E2D7D5"/>
                </a:solidFill>
              </a:rPr>
              <a:t>Kit</a:t>
            </a:r>
            <a:endParaRPr lang="en-GB" dirty="0">
              <a:solidFill>
                <a:srgbClr val="E2D7D5"/>
              </a:solidFill>
            </a:endParaRPr>
          </a:p>
        </p:txBody>
      </p:sp>
      <p:sp>
        <p:nvSpPr>
          <p:cNvPr id="15" name="Text Placeholder 14">
            <a:extLst>
              <a:ext uri="{FF2B5EF4-FFF2-40B4-BE49-F238E27FC236}">
                <a16:creationId xmlns:a16="http://schemas.microsoft.com/office/drawing/2014/main" id="{BD3E9B6E-E45D-447A-A6D8-767EAB8A4D82}"/>
              </a:ext>
            </a:extLst>
          </p:cNvPr>
          <p:cNvSpPr>
            <a:spLocks noGrp="1"/>
          </p:cNvSpPr>
          <p:nvPr>
            <p:ph type="body" sz="quarter" idx="159"/>
          </p:nvPr>
        </p:nvSpPr>
        <p:spPr>
          <a:prstGeom prst="rect">
            <a:avLst/>
          </a:prstGeom>
        </p:spPr>
        <p:txBody>
          <a:bodyPr/>
          <a:lstStyle/>
          <a:p>
            <a:pPr marL="0" indent="0">
              <a:buNone/>
            </a:pPr>
            <a:r>
              <a:rPr lang="en-US" dirty="0">
                <a:solidFill>
                  <a:srgbClr val="E2D7D5"/>
                </a:solidFill>
                <a:latin typeface="Lato" panose="020F0502020204030203" pitchFamily="34" charset="0"/>
                <a:ea typeface="Lato" panose="020F0502020204030203" pitchFamily="34" charset="0"/>
                <a:cs typeface="Lato" panose="020F0502020204030203" pitchFamily="34" charset="0"/>
              </a:rPr>
              <a:t>A Minimalist Line Brand Kit Presentation</a:t>
            </a:r>
            <a:endParaRPr lang="en-GB" dirty="0">
              <a:solidFill>
                <a:srgbClr val="E2D7D5"/>
              </a:solidFill>
              <a:latin typeface="Lato" panose="020F0502020204030203" pitchFamily="34" charset="0"/>
              <a:ea typeface="Lato" panose="020F0502020204030203" pitchFamily="34" charset="0"/>
              <a:cs typeface="Lato" panose="020F0502020204030203" pitchFamily="34" charset="0"/>
            </a:endParaRPr>
          </a:p>
        </p:txBody>
      </p:sp>
      <p:sp>
        <p:nvSpPr>
          <p:cNvPr id="16" name="Text Placeholder 15">
            <a:extLst>
              <a:ext uri="{FF2B5EF4-FFF2-40B4-BE49-F238E27FC236}">
                <a16:creationId xmlns:a16="http://schemas.microsoft.com/office/drawing/2014/main" id="{397EDEB1-D5A2-42C6-8416-B5E49CFB83DD}"/>
              </a:ext>
            </a:extLst>
          </p:cNvPr>
          <p:cNvSpPr>
            <a:spLocks noGrp="1"/>
          </p:cNvSpPr>
          <p:nvPr>
            <p:ph type="body" sz="quarter" idx="160"/>
          </p:nvPr>
        </p:nvSpPr>
        <p:spPr/>
        <p:txBody>
          <a:bodyPr/>
          <a:lstStyle/>
          <a:p>
            <a:r>
              <a:rPr lang="en-US" dirty="0"/>
              <a:t>2022</a:t>
            </a:r>
            <a:endParaRPr lang="en-GB" dirty="0"/>
          </a:p>
        </p:txBody>
      </p:sp>
      <p:sp>
        <p:nvSpPr>
          <p:cNvPr id="17" name="Rectangle 16">
            <a:extLst>
              <a:ext uri="{FF2B5EF4-FFF2-40B4-BE49-F238E27FC236}">
                <a16:creationId xmlns:a16="http://schemas.microsoft.com/office/drawing/2014/main" id="{BBAEE7F9-3456-411A-9F66-B58524246A77}"/>
              </a:ext>
            </a:extLst>
          </p:cNvPr>
          <p:cNvSpPr/>
          <p:nvPr/>
        </p:nvSpPr>
        <p:spPr>
          <a:xfrm>
            <a:off x="1043716" y="907130"/>
            <a:ext cx="16200568" cy="8472740"/>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DCC806C-B6CA-4E54-89F3-CB7DEC67F9AB}"/>
              </a:ext>
            </a:extLst>
          </p:cNvPr>
          <p:cNvSpPr/>
          <p:nvPr/>
        </p:nvSpPr>
        <p:spPr>
          <a:xfrm>
            <a:off x="4015946" y="907130"/>
            <a:ext cx="10256108" cy="8472740"/>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862C5D0D-4AF2-4E61-8D00-FD748E03EB39}"/>
              </a:ext>
            </a:extLst>
          </p:cNvPr>
          <p:cNvGrpSpPr/>
          <p:nvPr/>
        </p:nvGrpSpPr>
        <p:grpSpPr>
          <a:xfrm>
            <a:off x="15062317" y="4038600"/>
            <a:ext cx="1391704" cy="2209800"/>
            <a:chOff x="8648700" y="4357687"/>
            <a:chExt cx="986790" cy="1566862"/>
          </a:xfrm>
          <a:solidFill>
            <a:srgbClr val="D39D3F"/>
          </a:solidFill>
        </p:grpSpPr>
        <p:sp>
          <p:nvSpPr>
            <p:cNvPr id="20" name="Freeform: Shape 19">
              <a:extLst>
                <a:ext uri="{FF2B5EF4-FFF2-40B4-BE49-F238E27FC236}">
                  <a16:creationId xmlns:a16="http://schemas.microsoft.com/office/drawing/2014/main" id="{1A2EB0CC-040A-423C-9D3E-1948E044944E}"/>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539267AE-6886-43ED-A285-741D11778F8B}"/>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
        <p:nvSpPr>
          <p:cNvPr id="22" name="Oval 21">
            <a:extLst>
              <a:ext uri="{FF2B5EF4-FFF2-40B4-BE49-F238E27FC236}">
                <a16:creationId xmlns:a16="http://schemas.microsoft.com/office/drawing/2014/main" id="{29836FB7-6A8D-4AB4-B16D-4E45A037648D}"/>
              </a:ext>
            </a:extLst>
          </p:cNvPr>
          <p:cNvSpPr/>
          <p:nvPr/>
        </p:nvSpPr>
        <p:spPr>
          <a:xfrm rot="20700000">
            <a:off x="7334252" y="4709468"/>
            <a:ext cx="3619498" cy="1247218"/>
          </a:xfrm>
          <a:prstGeom prst="ellipse">
            <a:avLst/>
          </a:prstGeom>
          <a:noFill/>
          <a:ln w="19050">
            <a:solidFill>
              <a:srgbClr val="FAF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242123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E2D2B"/>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904D48D-9E46-46CC-B600-7096D1BFA37C}"/>
              </a:ext>
            </a:extLst>
          </p:cNvPr>
          <p:cNvSpPr>
            <a:spLocks noGrp="1"/>
          </p:cNvSpPr>
          <p:nvPr>
            <p:ph type="pic" sz="quarter" idx="16"/>
          </p:nvPr>
        </p:nvSpPr>
        <p:spPr/>
      </p:sp>
      <p:sp>
        <p:nvSpPr>
          <p:cNvPr id="4" name="Text Placeholder 3">
            <a:extLst>
              <a:ext uri="{FF2B5EF4-FFF2-40B4-BE49-F238E27FC236}">
                <a16:creationId xmlns:a16="http://schemas.microsoft.com/office/drawing/2014/main" id="{925160D2-CBF3-4D84-BF8D-3CD27A2A7A8C}"/>
              </a:ext>
            </a:extLst>
          </p:cNvPr>
          <p:cNvSpPr>
            <a:spLocks noGrp="1"/>
          </p:cNvSpPr>
          <p:nvPr>
            <p:ph type="body" sz="quarter" idx="156"/>
          </p:nvPr>
        </p:nvSpPr>
        <p:spPr/>
        <p:txBody>
          <a:bodyPr/>
          <a:lstStyle/>
          <a:p>
            <a:r>
              <a:rPr lang="en-US" dirty="0">
                <a:solidFill>
                  <a:srgbClr val="FAF6F5"/>
                </a:solidFill>
              </a:rPr>
              <a:t>CONTACT</a:t>
            </a:r>
            <a:endParaRPr lang="en-GB" dirty="0">
              <a:solidFill>
                <a:srgbClr val="FAF6F5"/>
              </a:solidFill>
            </a:endParaRPr>
          </a:p>
        </p:txBody>
      </p:sp>
      <p:sp>
        <p:nvSpPr>
          <p:cNvPr id="5" name="Text Placeholder 4">
            <a:extLst>
              <a:ext uri="{FF2B5EF4-FFF2-40B4-BE49-F238E27FC236}">
                <a16:creationId xmlns:a16="http://schemas.microsoft.com/office/drawing/2014/main" id="{8DBC2B2F-3CDB-463B-B0F4-F5B596E8CE4F}"/>
              </a:ext>
            </a:extLst>
          </p:cNvPr>
          <p:cNvSpPr>
            <a:spLocks noGrp="1"/>
          </p:cNvSpPr>
          <p:nvPr>
            <p:ph type="body" sz="quarter" idx="157"/>
          </p:nvPr>
        </p:nvSpPr>
        <p:spPr/>
        <p:txBody>
          <a:bodyPr/>
          <a:lstStyle/>
          <a:p>
            <a:r>
              <a:rPr lang="en-US" dirty="0">
                <a:solidFill>
                  <a:srgbClr val="FAF6F5"/>
                </a:solidFill>
              </a:rPr>
              <a:t>Information</a:t>
            </a:r>
            <a:endParaRPr lang="en-GB" dirty="0">
              <a:solidFill>
                <a:srgbClr val="FAF6F5"/>
              </a:solidFill>
            </a:endParaRPr>
          </a:p>
        </p:txBody>
      </p:sp>
      <p:sp>
        <p:nvSpPr>
          <p:cNvPr id="6" name="Text Placeholder 5">
            <a:extLst>
              <a:ext uri="{FF2B5EF4-FFF2-40B4-BE49-F238E27FC236}">
                <a16:creationId xmlns:a16="http://schemas.microsoft.com/office/drawing/2014/main" id="{DEE21D27-D180-4DF0-8D6C-279D3CDEB3DF}"/>
              </a:ext>
            </a:extLst>
          </p:cNvPr>
          <p:cNvSpPr>
            <a:spLocks noGrp="1"/>
          </p:cNvSpPr>
          <p:nvPr>
            <p:ph type="body" sz="quarter" idx="158"/>
          </p:nvPr>
        </p:nvSpPr>
        <p:spPr/>
        <p:txBody>
          <a:bodyPr/>
          <a:lstStyle/>
          <a:p>
            <a:r>
              <a:rPr lang="en-US" dirty="0">
                <a:solidFill>
                  <a:srgbClr val="FAF6F5"/>
                </a:solidFill>
              </a:rPr>
              <a:t>FOR</a:t>
            </a:r>
            <a:endParaRPr lang="en-GB" dirty="0">
              <a:solidFill>
                <a:srgbClr val="FAF6F5"/>
              </a:solidFill>
            </a:endParaRPr>
          </a:p>
        </p:txBody>
      </p:sp>
      <p:sp>
        <p:nvSpPr>
          <p:cNvPr id="7" name="Text Placeholder 6">
            <a:extLst>
              <a:ext uri="{FF2B5EF4-FFF2-40B4-BE49-F238E27FC236}">
                <a16:creationId xmlns:a16="http://schemas.microsoft.com/office/drawing/2014/main" id="{021CBC46-18D3-4148-AAFA-8D055251D550}"/>
              </a:ext>
            </a:extLst>
          </p:cNvPr>
          <p:cNvSpPr>
            <a:spLocks noGrp="1"/>
          </p:cNvSpPr>
          <p:nvPr>
            <p:ph type="body" sz="quarter" idx="159"/>
          </p:nvPr>
        </p:nvSpPr>
        <p:spPr/>
        <p:txBody>
          <a:bodyPr/>
          <a:lstStyle/>
          <a:p>
            <a:r>
              <a:rPr lang="en-US" dirty="0">
                <a:solidFill>
                  <a:srgbClr val="FAF6F5"/>
                </a:solidFill>
              </a:rPr>
              <a:t>More</a:t>
            </a:r>
            <a:endParaRPr lang="en-GB" dirty="0">
              <a:solidFill>
                <a:srgbClr val="FAF6F5"/>
              </a:solidFill>
            </a:endParaRPr>
          </a:p>
        </p:txBody>
      </p:sp>
      <p:sp>
        <p:nvSpPr>
          <p:cNvPr id="8" name="Text Placeholder 7">
            <a:extLst>
              <a:ext uri="{FF2B5EF4-FFF2-40B4-BE49-F238E27FC236}">
                <a16:creationId xmlns:a16="http://schemas.microsoft.com/office/drawing/2014/main" id="{19F34537-EBC6-4B08-8AC1-15A0011748E6}"/>
              </a:ext>
            </a:extLst>
          </p:cNvPr>
          <p:cNvSpPr>
            <a:spLocks noGrp="1"/>
          </p:cNvSpPr>
          <p:nvPr>
            <p:ph type="body" sz="quarter" idx="160"/>
          </p:nvPr>
        </p:nvSpPr>
        <p:spPr/>
        <p:txBody>
          <a:bodyPr/>
          <a:lstStyle/>
          <a:p>
            <a:r>
              <a:rPr lang="en-US" dirty="0">
                <a:solidFill>
                  <a:srgbClr val="E2D7D5"/>
                </a:solidFill>
              </a:rPr>
              <a:t>Information</a:t>
            </a:r>
            <a:endParaRPr lang="en-GB" dirty="0">
              <a:solidFill>
                <a:srgbClr val="E2D7D5"/>
              </a:solidFill>
            </a:endParaRPr>
          </a:p>
        </p:txBody>
      </p:sp>
      <p:sp>
        <p:nvSpPr>
          <p:cNvPr id="3" name="Text Placeholder 2">
            <a:extLst>
              <a:ext uri="{FF2B5EF4-FFF2-40B4-BE49-F238E27FC236}">
                <a16:creationId xmlns:a16="http://schemas.microsoft.com/office/drawing/2014/main" id="{BC7708BA-57E8-400B-8918-871A095B2935}"/>
              </a:ext>
            </a:extLst>
          </p:cNvPr>
          <p:cNvSpPr>
            <a:spLocks noGrp="1"/>
          </p:cNvSpPr>
          <p:nvPr>
            <p:ph type="body" sz="quarter" idx="155"/>
          </p:nvPr>
        </p:nvSpPr>
        <p:spPr/>
        <p:txBody>
          <a:bodyPr/>
          <a:lstStyle/>
          <a:p>
            <a:r>
              <a:rPr lang="en-US" dirty="0" err="1">
                <a:solidFill>
                  <a:srgbClr val="D39D3F"/>
                </a:solidFill>
              </a:rPr>
              <a:t>Croia</a:t>
            </a:r>
            <a:r>
              <a:rPr lang="en-US" dirty="0">
                <a:solidFill>
                  <a:srgbClr val="D39D3F"/>
                </a:solidFill>
              </a:rPr>
              <a:t>.</a:t>
            </a:r>
            <a:endParaRPr lang="en-GB" dirty="0">
              <a:solidFill>
                <a:srgbClr val="D39D3F"/>
              </a:solidFill>
            </a:endParaRPr>
          </a:p>
        </p:txBody>
      </p:sp>
      <p:sp>
        <p:nvSpPr>
          <p:cNvPr id="17" name="Text Placeholder 16">
            <a:extLst>
              <a:ext uri="{FF2B5EF4-FFF2-40B4-BE49-F238E27FC236}">
                <a16:creationId xmlns:a16="http://schemas.microsoft.com/office/drawing/2014/main" id="{2B28104C-7035-4BE4-9151-69586127348D}"/>
              </a:ext>
            </a:extLst>
          </p:cNvPr>
          <p:cNvSpPr>
            <a:spLocks noGrp="1"/>
          </p:cNvSpPr>
          <p:nvPr>
            <p:ph type="body" sz="quarter" idx="164"/>
          </p:nvPr>
        </p:nvSpPr>
        <p:spPr/>
        <p:txBody>
          <a:bodyPr/>
          <a:lstStyle/>
          <a:p>
            <a:r>
              <a:rPr lang="en-US" dirty="0">
                <a:solidFill>
                  <a:srgbClr val="E2D7D5"/>
                </a:solidFill>
              </a:rPr>
              <a:t>123 Anywhere St., Any City, ST 12345</a:t>
            </a:r>
            <a:endParaRPr lang="en-GB" dirty="0">
              <a:solidFill>
                <a:srgbClr val="E2D7D5"/>
              </a:solidFill>
            </a:endParaRPr>
          </a:p>
        </p:txBody>
      </p:sp>
      <p:sp>
        <p:nvSpPr>
          <p:cNvPr id="18" name="Text Placeholder 17">
            <a:extLst>
              <a:ext uri="{FF2B5EF4-FFF2-40B4-BE49-F238E27FC236}">
                <a16:creationId xmlns:a16="http://schemas.microsoft.com/office/drawing/2014/main" id="{618D143E-FCC9-49AF-AA03-9A1EBEF4AF0F}"/>
              </a:ext>
            </a:extLst>
          </p:cNvPr>
          <p:cNvSpPr>
            <a:spLocks noGrp="1"/>
          </p:cNvSpPr>
          <p:nvPr>
            <p:ph type="body" sz="quarter" idx="165"/>
          </p:nvPr>
        </p:nvSpPr>
        <p:spPr/>
        <p:txBody>
          <a:bodyPr/>
          <a:lstStyle/>
          <a:p>
            <a:r>
              <a:rPr lang="en-GB" dirty="0">
                <a:solidFill>
                  <a:srgbClr val="E2D7D5"/>
                </a:solidFill>
              </a:rPr>
              <a:t>123-456-7890</a:t>
            </a:r>
          </a:p>
        </p:txBody>
      </p:sp>
      <p:sp>
        <p:nvSpPr>
          <p:cNvPr id="19" name="Text Placeholder 18">
            <a:extLst>
              <a:ext uri="{FF2B5EF4-FFF2-40B4-BE49-F238E27FC236}">
                <a16:creationId xmlns:a16="http://schemas.microsoft.com/office/drawing/2014/main" id="{54AA2015-1B9C-4D2E-9207-4BFF92D09464}"/>
              </a:ext>
            </a:extLst>
          </p:cNvPr>
          <p:cNvSpPr>
            <a:spLocks noGrp="1"/>
          </p:cNvSpPr>
          <p:nvPr>
            <p:ph type="body" sz="quarter" idx="166"/>
          </p:nvPr>
        </p:nvSpPr>
        <p:spPr/>
        <p:txBody>
          <a:bodyPr/>
          <a:lstStyle/>
          <a:p>
            <a:r>
              <a:rPr lang="en-GB" dirty="0">
                <a:solidFill>
                  <a:srgbClr val="E2D7D5"/>
                </a:solidFill>
              </a:rPr>
              <a:t>@reallygratsite</a:t>
            </a:r>
          </a:p>
        </p:txBody>
      </p:sp>
      <p:sp>
        <p:nvSpPr>
          <p:cNvPr id="20" name="Text Placeholder 19">
            <a:extLst>
              <a:ext uri="{FF2B5EF4-FFF2-40B4-BE49-F238E27FC236}">
                <a16:creationId xmlns:a16="http://schemas.microsoft.com/office/drawing/2014/main" id="{2C2D6DDA-A857-426A-9BE1-13EC4CF99389}"/>
              </a:ext>
            </a:extLst>
          </p:cNvPr>
          <p:cNvSpPr>
            <a:spLocks noGrp="1"/>
          </p:cNvSpPr>
          <p:nvPr>
            <p:ph type="body" sz="quarter" idx="167"/>
          </p:nvPr>
        </p:nvSpPr>
        <p:spPr/>
        <p:txBody>
          <a:bodyPr/>
          <a:lstStyle/>
          <a:p>
            <a:r>
              <a:rPr lang="en-GB" dirty="0">
                <a:solidFill>
                  <a:srgbClr val="E2D7D5"/>
                </a:solidFill>
              </a:rPr>
              <a:t>hello@reallygreatsite.com</a:t>
            </a:r>
          </a:p>
        </p:txBody>
      </p:sp>
      <p:sp>
        <p:nvSpPr>
          <p:cNvPr id="21" name="Text Placeholder 20">
            <a:extLst>
              <a:ext uri="{FF2B5EF4-FFF2-40B4-BE49-F238E27FC236}">
                <a16:creationId xmlns:a16="http://schemas.microsoft.com/office/drawing/2014/main" id="{980EE6D5-DAEC-4DC7-A084-28FECF20E19F}"/>
              </a:ext>
            </a:extLst>
          </p:cNvPr>
          <p:cNvSpPr>
            <a:spLocks noGrp="1"/>
          </p:cNvSpPr>
          <p:nvPr>
            <p:ph type="body" sz="quarter" idx="168"/>
          </p:nvPr>
        </p:nvSpPr>
        <p:spPr/>
        <p:txBody>
          <a:bodyPr/>
          <a:lstStyle/>
          <a:p>
            <a:r>
              <a:rPr lang="en-GB" dirty="0">
                <a:solidFill>
                  <a:srgbClr val="E2D7D5"/>
                </a:solidFill>
              </a:rPr>
              <a:t>www.reallygreatsite.com</a:t>
            </a:r>
          </a:p>
        </p:txBody>
      </p:sp>
      <p:sp>
        <p:nvSpPr>
          <p:cNvPr id="9" name="Text Placeholder 8">
            <a:extLst>
              <a:ext uri="{FF2B5EF4-FFF2-40B4-BE49-F238E27FC236}">
                <a16:creationId xmlns:a16="http://schemas.microsoft.com/office/drawing/2014/main" id="{8A78B538-5DAD-4075-83C2-457CCD364E2D}"/>
              </a:ext>
            </a:extLst>
          </p:cNvPr>
          <p:cNvSpPr>
            <a:spLocks noGrp="1"/>
          </p:cNvSpPr>
          <p:nvPr>
            <p:ph type="body" sz="quarter" idx="161"/>
          </p:nvPr>
        </p:nvSpPr>
        <p:spPr/>
        <p:txBody>
          <a:bodyPr/>
          <a:lstStyle/>
          <a:p>
            <a:r>
              <a:rPr lang="en-US" dirty="0">
                <a:solidFill>
                  <a:srgbClr val="E2D7D5"/>
                </a:solidFill>
              </a:rPr>
              <a:t>BRAND KIT</a:t>
            </a:r>
            <a:endParaRPr lang="en-GB" dirty="0">
              <a:solidFill>
                <a:srgbClr val="E2D7D5"/>
              </a:solidFill>
            </a:endParaRPr>
          </a:p>
        </p:txBody>
      </p:sp>
      <p:sp>
        <p:nvSpPr>
          <p:cNvPr id="22" name="Rectangle 21">
            <a:extLst>
              <a:ext uri="{FF2B5EF4-FFF2-40B4-BE49-F238E27FC236}">
                <a16:creationId xmlns:a16="http://schemas.microsoft.com/office/drawing/2014/main" id="{DD0317EA-3EA6-461E-80A5-1058DFA57C6A}"/>
              </a:ext>
            </a:extLst>
          </p:cNvPr>
          <p:cNvSpPr/>
          <p:nvPr/>
        </p:nvSpPr>
        <p:spPr>
          <a:xfrm>
            <a:off x="10429964" y="907130"/>
            <a:ext cx="6814320" cy="8472740"/>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58C5D72-821F-46A0-A2DA-B734AF032E69}"/>
              </a:ext>
            </a:extLst>
          </p:cNvPr>
          <p:cNvSpPr/>
          <p:nvPr/>
        </p:nvSpPr>
        <p:spPr>
          <a:xfrm>
            <a:off x="10429965" y="6067168"/>
            <a:ext cx="6814320" cy="3312702"/>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D83F4695-F9B4-48FF-BFF2-90139A01F899}"/>
              </a:ext>
            </a:extLst>
          </p:cNvPr>
          <p:cNvCxnSpPr>
            <a:cxnSpLocks/>
          </p:cNvCxnSpPr>
          <p:nvPr/>
        </p:nvCxnSpPr>
        <p:spPr>
          <a:xfrm flipV="1">
            <a:off x="2045042" y="907130"/>
            <a:ext cx="3" cy="847440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84AC7B3B-F0BF-420F-A934-796743DF8FCB}"/>
              </a:ext>
            </a:extLst>
          </p:cNvPr>
          <p:cNvGrpSpPr/>
          <p:nvPr/>
        </p:nvGrpSpPr>
        <p:grpSpPr>
          <a:xfrm>
            <a:off x="5317267" y="3682314"/>
            <a:ext cx="1840474" cy="2922372"/>
            <a:chOff x="7753622" y="3042903"/>
            <a:chExt cx="2780750" cy="4415378"/>
          </a:xfrm>
          <a:solidFill>
            <a:srgbClr val="E2D7D5"/>
          </a:solidFill>
        </p:grpSpPr>
        <p:sp>
          <p:nvSpPr>
            <p:cNvPr id="26" name="Freeform: Shape 25">
              <a:extLst>
                <a:ext uri="{FF2B5EF4-FFF2-40B4-BE49-F238E27FC236}">
                  <a16:creationId xmlns:a16="http://schemas.microsoft.com/office/drawing/2014/main" id="{00F212A0-85DD-41DA-AC0C-3848EC58353F}"/>
                </a:ext>
              </a:extLst>
            </p:cNvPr>
            <p:cNvSpPr/>
            <p:nvPr/>
          </p:nvSpPr>
          <p:spPr>
            <a:xfrm>
              <a:off x="7753622" y="3042903"/>
              <a:ext cx="2780750" cy="4415378"/>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solidFill>
                  <a:srgbClr val="E2D7D5"/>
                </a:solidFill>
              </a:endParaRPr>
            </a:p>
          </p:txBody>
        </p:sp>
        <p:sp>
          <p:nvSpPr>
            <p:cNvPr id="27" name="Freeform: Shape 26">
              <a:extLst>
                <a:ext uri="{FF2B5EF4-FFF2-40B4-BE49-F238E27FC236}">
                  <a16:creationId xmlns:a16="http://schemas.microsoft.com/office/drawing/2014/main" id="{E161C841-F591-4E5F-BFCD-12D0F143E626}"/>
                </a:ext>
              </a:extLst>
            </p:cNvPr>
            <p:cNvSpPr/>
            <p:nvPr/>
          </p:nvSpPr>
          <p:spPr>
            <a:xfrm>
              <a:off x="8225757" y="4139634"/>
              <a:ext cx="1835669" cy="2222182"/>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solidFill>
                  <a:srgbClr val="E2D7D5"/>
                </a:solidFill>
              </a:endParaRPr>
            </a:p>
          </p:txBody>
        </p:sp>
      </p:grpSp>
      <p:sp>
        <p:nvSpPr>
          <p:cNvPr id="28" name="Oval 27">
            <a:extLst>
              <a:ext uri="{FF2B5EF4-FFF2-40B4-BE49-F238E27FC236}">
                <a16:creationId xmlns:a16="http://schemas.microsoft.com/office/drawing/2014/main" id="{DF0D8F31-678C-407C-854A-CB574A890388}"/>
              </a:ext>
            </a:extLst>
          </p:cNvPr>
          <p:cNvSpPr/>
          <p:nvPr/>
        </p:nvSpPr>
        <p:spPr>
          <a:xfrm rot="20700000">
            <a:off x="12935808" y="1532460"/>
            <a:ext cx="1824352" cy="628642"/>
          </a:xfrm>
          <a:prstGeom prst="ellipse">
            <a:avLst/>
          </a:prstGeom>
          <a:noFill/>
          <a:ln w="1905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274366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2D7D5"/>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9027707-3103-47FC-9F6B-238E0F90BD61}"/>
              </a:ext>
            </a:extLst>
          </p:cNvPr>
          <p:cNvSpPr>
            <a:spLocks noGrp="1"/>
          </p:cNvSpPr>
          <p:nvPr>
            <p:ph type="pic" sz="quarter" idx="16"/>
          </p:nvPr>
        </p:nvSpPr>
        <p:spPr/>
      </p:sp>
      <p:sp>
        <p:nvSpPr>
          <p:cNvPr id="3" name="Text Placeholder 2">
            <a:extLst>
              <a:ext uri="{FF2B5EF4-FFF2-40B4-BE49-F238E27FC236}">
                <a16:creationId xmlns:a16="http://schemas.microsoft.com/office/drawing/2014/main" id="{376F24CF-619E-42A3-B4DC-3F78A77AA4F7}"/>
              </a:ext>
            </a:extLst>
          </p:cNvPr>
          <p:cNvSpPr>
            <a:spLocks noGrp="1"/>
          </p:cNvSpPr>
          <p:nvPr>
            <p:ph type="body" sz="quarter" idx="157"/>
          </p:nvPr>
        </p:nvSpPr>
        <p:spPr/>
        <p:txBody>
          <a:bodyPr/>
          <a:lstStyle/>
          <a:p>
            <a:r>
              <a:rPr lang="en-US" dirty="0">
                <a:solidFill>
                  <a:srgbClr val="626060"/>
                </a:solidFill>
              </a:rPr>
              <a:t>About</a:t>
            </a:r>
            <a:endParaRPr lang="en-GB" dirty="0">
              <a:solidFill>
                <a:srgbClr val="626060"/>
              </a:solidFill>
            </a:endParaRPr>
          </a:p>
        </p:txBody>
      </p:sp>
      <p:sp>
        <p:nvSpPr>
          <p:cNvPr id="4" name="Text Placeholder 3">
            <a:extLst>
              <a:ext uri="{FF2B5EF4-FFF2-40B4-BE49-F238E27FC236}">
                <a16:creationId xmlns:a16="http://schemas.microsoft.com/office/drawing/2014/main" id="{E8FEF0D6-6059-42E4-81D0-BDC2392C136F}"/>
              </a:ext>
            </a:extLst>
          </p:cNvPr>
          <p:cNvSpPr>
            <a:spLocks noGrp="1"/>
          </p:cNvSpPr>
          <p:nvPr>
            <p:ph type="body" sz="quarter" idx="158"/>
          </p:nvPr>
        </p:nvSpPr>
        <p:spPr/>
        <p:txBody>
          <a:bodyPr/>
          <a:lstStyle/>
          <a:p>
            <a:r>
              <a:rPr lang="en-US" dirty="0">
                <a:solidFill>
                  <a:srgbClr val="D39D3F"/>
                </a:solidFill>
              </a:rPr>
              <a:t>Us</a:t>
            </a:r>
            <a:endParaRPr lang="en-GB" dirty="0">
              <a:solidFill>
                <a:srgbClr val="D39D3F"/>
              </a:solidFill>
            </a:endParaRPr>
          </a:p>
        </p:txBody>
      </p:sp>
      <p:sp>
        <p:nvSpPr>
          <p:cNvPr id="5" name="Text Placeholder 4">
            <a:extLst>
              <a:ext uri="{FF2B5EF4-FFF2-40B4-BE49-F238E27FC236}">
                <a16:creationId xmlns:a16="http://schemas.microsoft.com/office/drawing/2014/main" id="{A8920C12-000C-427C-A8C7-D86BA2BBE018}"/>
              </a:ext>
            </a:extLst>
          </p:cNvPr>
          <p:cNvSpPr>
            <a:spLocks noGrp="1"/>
          </p:cNvSpPr>
          <p:nvPr>
            <p:ph type="body" sz="quarter" idx="159"/>
          </p:nvPr>
        </p:nvSpPr>
        <p:spPr/>
        <p:txBody>
          <a:bodyPr/>
          <a:lstStyle/>
          <a:p>
            <a:r>
              <a:rPr lang="en-US" dirty="0">
                <a:solidFill>
                  <a:srgbClr val="2E2D2B"/>
                </a:solidFill>
              </a:rPr>
              <a:t>Greeting.</a:t>
            </a:r>
            <a:endParaRPr lang="en-GB" dirty="0">
              <a:solidFill>
                <a:srgbClr val="2E2D2B"/>
              </a:solidFill>
            </a:endParaRPr>
          </a:p>
        </p:txBody>
      </p:sp>
      <p:sp>
        <p:nvSpPr>
          <p:cNvPr id="6" name="Text Placeholder 5">
            <a:extLst>
              <a:ext uri="{FF2B5EF4-FFF2-40B4-BE49-F238E27FC236}">
                <a16:creationId xmlns:a16="http://schemas.microsoft.com/office/drawing/2014/main" id="{393A98F9-A83A-4258-8C0B-C79484725A96}"/>
              </a:ext>
            </a:extLst>
          </p:cNvPr>
          <p:cNvSpPr>
            <a:spLocks noGrp="1"/>
          </p:cNvSpPr>
          <p:nvPr>
            <p:ph type="body" sz="quarter" idx="160"/>
          </p:nvPr>
        </p:nvSpPr>
        <p:spPr/>
        <p:txBody>
          <a:bodyPr/>
          <a:lstStyle/>
          <a:p>
            <a:r>
              <a:rPr lang="en-US" dirty="0">
                <a:solidFill>
                  <a:srgbClr val="6D6B66"/>
                </a:solidFill>
              </a:rPr>
              <a:t>To have a brand that is attractive and easily recognizable by many people, the brand identity itself must have characteristics that are not shared by other brands. This brand guideline will give you a clear explanation of the rules in branding your company.</a:t>
            </a:r>
            <a:endParaRPr lang="en-GB" dirty="0">
              <a:solidFill>
                <a:srgbClr val="6D6B66"/>
              </a:solidFill>
            </a:endParaRPr>
          </a:p>
        </p:txBody>
      </p:sp>
      <p:sp>
        <p:nvSpPr>
          <p:cNvPr id="7" name="Text Placeholder 6">
            <a:extLst>
              <a:ext uri="{FF2B5EF4-FFF2-40B4-BE49-F238E27FC236}">
                <a16:creationId xmlns:a16="http://schemas.microsoft.com/office/drawing/2014/main" id="{6A36CBBA-F65B-4ECE-B94B-890619619B12}"/>
              </a:ext>
            </a:extLst>
          </p:cNvPr>
          <p:cNvSpPr>
            <a:spLocks noGrp="1"/>
          </p:cNvSpPr>
          <p:nvPr>
            <p:ph type="body" sz="quarter" idx="161"/>
          </p:nvPr>
        </p:nvSpPr>
        <p:spPr/>
        <p:txBody>
          <a:bodyPr/>
          <a:lstStyle/>
          <a:p>
            <a:r>
              <a:rPr lang="en-GB" dirty="0" err="1">
                <a:solidFill>
                  <a:srgbClr val="6D6B66"/>
                </a:solidFill>
              </a:rPr>
              <a:t>Croía</a:t>
            </a:r>
            <a:r>
              <a:rPr lang="en-GB" dirty="0">
                <a:solidFill>
                  <a:srgbClr val="6D6B66"/>
                </a:solidFill>
              </a:rPr>
              <a:t> Team</a:t>
            </a:r>
          </a:p>
        </p:txBody>
      </p:sp>
      <p:sp>
        <p:nvSpPr>
          <p:cNvPr id="17" name="Rectangle 16">
            <a:extLst>
              <a:ext uri="{FF2B5EF4-FFF2-40B4-BE49-F238E27FC236}">
                <a16:creationId xmlns:a16="http://schemas.microsoft.com/office/drawing/2014/main" id="{DE4B2E05-E0DF-4B17-A7F7-010DF8140F5B}"/>
              </a:ext>
            </a:extLst>
          </p:cNvPr>
          <p:cNvSpPr/>
          <p:nvPr/>
        </p:nvSpPr>
        <p:spPr>
          <a:xfrm>
            <a:off x="1043716" y="907130"/>
            <a:ext cx="16200568" cy="8472740"/>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726B829E-F221-4C81-BFE3-5F71D79F695F}"/>
              </a:ext>
            </a:extLst>
          </p:cNvPr>
          <p:cNvSpPr/>
          <p:nvPr/>
        </p:nvSpPr>
        <p:spPr>
          <a:xfrm>
            <a:off x="1043716" y="4275438"/>
            <a:ext cx="6951106" cy="5104432"/>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D9E3683C-491F-4124-A1C1-CB380659557B}"/>
              </a:ext>
            </a:extLst>
          </p:cNvPr>
          <p:cNvSpPr/>
          <p:nvPr/>
        </p:nvSpPr>
        <p:spPr>
          <a:xfrm>
            <a:off x="1043716" y="4275438"/>
            <a:ext cx="6951106" cy="976184"/>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Group 19">
            <a:extLst>
              <a:ext uri="{FF2B5EF4-FFF2-40B4-BE49-F238E27FC236}">
                <a16:creationId xmlns:a16="http://schemas.microsoft.com/office/drawing/2014/main" id="{DF1EAECB-E066-4BD8-BE8B-1A0999175C3A}"/>
              </a:ext>
            </a:extLst>
          </p:cNvPr>
          <p:cNvGrpSpPr/>
          <p:nvPr/>
        </p:nvGrpSpPr>
        <p:grpSpPr>
          <a:xfrm>
            <a:off x="11923701" y="4038600"/>
            <a:ext cx="1391704" cy="2209800"/>
            <a:chOff x="8648700" y="4357687"/>
            <a:chExt cx="986790" cy="1566862"/>
          </a:xfrm>
          <a:solidFill>
            <a:srgbClr val="FAF6F5"/>
          </a:solidFill>
        </p:grpSpPr>
        <p:sp>
          <p:nvSpPr>
            <p:cNvPr id="21" name="Freeform: Shape 20">
              <a:extLst>
                <a:ext uri="{FF2B5EF4-FFF2-40B4-BE49-F238E27FC236}">
                  <a16:creationId xmlns:a16="http://schemas.microsoft.com/office/drawing/2014/main" id="{525992EC-D848-4AEE-824C-53C597C14000}"/>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E0B8CF31-82A2-4081-94BE-88931837B87E}"/>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702673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2D7D5"/>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F20C45-47F2-4223-B64A-FEAB15FCC91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15E670AB-306F-496B-AD7E-88BA0C47D390}"/>
              </a:ext>
            </a:extLst>
          </p:cNvPr>
          <p:cNvSpPr>
            <a:spLocks noGrp="1"/>
          </p:cNvSpPr>
          <p:nvPr>
            <p:ph type="pic" sz="quarter" idx="17"/>
          </p:nvPr>
        </p:nvSpPr>
        <p:spPr/>
      </p:sp>
      <p:sp>
        <p:nvSpPr>
          <p:cNvPr id="5" name="Text Placeholder 4">
            <a:extLst>
              <a:ext uri="{FF2B5EF4-FFF2-40B4-BE49-F238E27FC236}">
                <a16:creationId xmlns:a16="http://schemas.microsoft.com/office/drawing/2014/main" id="{DB36356F-89B9-4C00-BF0D-86F911AED27F}"/>
              </a:ext>
            </a:extLst>
          </p:cNvPr>
          <p:cNvSpPr>
            <a:spLocks noGrp="1"/>
          </p:cNvSpPr>
          <p:nvPr>
            <p:ph type="body" sz="quarter" idx="157"/>
          </p:nvPr>
        </p:nvSpPr>
        <p:spPr/>
        <p:txBody>
          <a:bodyPr/>
          <a:lstStyle/>
          <a:p>
            <a:r>
              <a:rPr lang="en-US" dirty="0">
                <a:solidFill>
                  <a:srgbClr val="626060"/>
                </a:solidFill>
              </a:rPr>
              <a:t>Our</a:t>
            </a:r>
            <a:endParaRPr lang="en-GB" dirty="0">
              <a:solidFill>
                <a:srgbClr val="626060"/>
              </a:solidFill>
            </a:endParaRPr>
          </a:p>
        </p:txBody>
      </p:sp>
      <p:sp>
        <p:nvSpPr>
          <p:cNvPr id="6" name="Text Placeholder 5">
            <a:extLst>
              <a:ext uri="{FF2B5EF4-FFF2-40B4-BE49-F238E27FC236}">
                <a16:creationId xmlns:a16="http://schemas.microsoft.com/office/drawing/2014/main" id="{5D79FDB1-E1DF-48D2-9B55-410FE52FB46A}"/>
              </a:ext>
            </a:extLst>
          </p:cNvPr>
          <p:cNvSpPr>
            <a:spLocks noGrp="1"/>
          </p:cNvSpPr>
          <p:nvPr>
            <p:ph type="body" sz="quarter" idx="158"/>
          </p:nvPr>
        </p:nvSpPr>
        <p:spPr/>
        <p:txBody>
          <a:bodyPr/>
          <a:lstStyle/>
          <a:p>
            <a:r>
              <a:rPr lang="en-US" dirty="0">
                <a:solidFill>
                  <a:srgbClr val="D39D3F"/>
                </a:solidFill>
              </a:rPr>
              <a:t>Mission.</a:t>
            </a:r>
            <a:endParaRPr lang="en-GB" dirty="0">
              <a:solidFill>
                <a:srgbClr val="D39D3F"/>
              </a:solidFill>
            </a:endParaRPr>
          </a:p>
        </p:txBody>
      </p:sp>
      <p:sp>
        <p:nvSpPr>
          <p:cNvPr id="8" name="Text Placeholder 7">
            <a:extLst>
              <a:ext uri="{FF2B5EF4-FFF2-40B4-BE49-F238E27FC236}">
                <a16:creationId xmlns:a16="http://schemas.microsoft.com/office/drawing/2014/main" id="{67BE0E8E-9DB4-4AA7-9F0C-8DCABD079024}"/>
              </a:ext>
            </a:extLst>
          </p:cNvPr>
          <p:cNvSpPr>
            <a:spLocks noGrp="1"/>
          </p:cNvSpPr>
          <p:nvPr>
            <p:ph type="body" sz="quarter" idx="160"/>
          </p:nvPr>
        </p:nvSpPr>
        <p:spPr/>
        <p:txBody>
          <a:bodyPr/>
          <a:lstStyle/>
          <a:p>
            <a:r>
              <a:rPr lang="en-US" dirty="0">
                <a:solidFill>
                  <a:srgbClr val="6D6B66"/>
                </a:solidFill>
              </a:rPr>
              <a:t>We aim to have a unique but useful brand that can be used comfortably with the possibility to grow with time. We also serve with professionalism that will make you satisfied with our brand because we always do our best and the utmost.</a:t>
            </a:r>
          </a:p>
        </p:txBody>
      </p:sp>
      <p:sp>
        <p:nvSpPr>
          <p:cNvPr id="4" name="Text Placeholder 3">
            <a:extLst>
              <a:ext uri="{FF2B5EF4-FFF2-40B4-BE49-F238E27FC236}">
                <a16:creationId xmlns:a16="http://schemas.microsoft.com/office/drawing/2014/main" id="{DF820432-7A69-435C-8BFA-0F193B22689B}"/>
              </a:ext>
            </a:extLst>
          </p:cNvPr>
          <p:cNvSpPr>
            <a:spLocks noGrp="1"/>
          </p:cNvSpPr>
          <p:nvPr>
            <p:ph type="body" sz="quarter" idx="155"/>
          </p:nvPr>
        </p:nvSpPr>
        <p:spPr/>
        <p:txBody>
          <a:bodyPr/>
          <a:lstStyle/>
          <a:p>
            <a:r>
              <a:rPr lang="en-US" dirty="0" err="1">
                <a:solidFill>
                  <a:srgbClr val="959292"/>
                </a:solidFill>
              </a:rPr>
              <a:t>Croia</a:t>
            </a:r>
            <a:r>
              <a:rPr lang="en-US" dirty="0">
                <a:solidFill>
                  <a:srgbClr val="959292"/>
                </a:solidFill>
              </a:rPr>
              <a:t>.</a:t>
            </a:r>
            <a:endParaRPr lang="en-GB" dirty="0">
              <a:solidFill>
                <a:srgbClr val="959292"/>
              </a:solidFill>
            </a:endParaRPr>
          </a:p>
        </p:txBody>
      </p:sp>
      <p:sp>
        <p:nvSpPr>
          <p:cNvPr id="7" name="Text Placeholder 6">
            <a:extLst>
              <a:ext uri="{FF2B5EF4-FFF2-40B4-BE49-F238E27FC236}">
                <a16:creationId xmlns:a16="http://schemas.microsoft.com/office/drawing/2014/main" id="{7CFC3506-CC94-4DFD-B164-C570CA56A894}"/>
              </a:ext>
            </a:extLst>
          </p:cNvPr>
          <p:cNvSpPr>
            <a:spLocks noGrp="1"/>
          </p:cNvSpPr>
          <p:nvPr>
            <p:ph type="body" sz="quarter" idx="159"/>
          </p:nvPr>
        </p:nvSpPr>
        <p:spPr/>
        <p:txBody>
          <a:bodyPr/>
          <a:lstStyle/>
          <a:p>
            <a:r>
              <a:rPr lang="en-US" dirty="0">
                <a:solidFill>
                  <a:srgbClr val="626060"/>
                </a:solidFill>
              </a:rPr>
              <a:t>Minimalist Line</a:t>
            </a:r>
            <a:endParaRPr lang="en-GB" dirty="0">
              <a:solidFill>
                <a:srgbClr val="626060"/>
              </a:solidFill>
            </a:endParaRPr>
          </a:p>
        </p:txBody>
      </p:sp>
      <p:sp>
        <p:nvSpPr>
          <p:cNvPr id="9" name="Text Placeholder 8">
            <a:extLst>
              <a:ext uri="{FF2B5EF4-FFF2-40B4-BE49-F238E27FC236}">
                <a16:creationId xmlns:a16="http://schemas.microsoft.com/office/drawing/2014/main" id="{9CF11E65-5D54-47A5-B88B-E1970E32E190}"/>
              </a:ext>
            </a:extLst>
          </p:cNvPr>
          <p:cNvSpPr>
            <a:spLocks noGrp="1"/>
          </p:cNvSpPr>
          <p:nvPr>
            <p:ph type="body" sz="quarter" idx="161"/>
          </p:nvPr>
        </p:nvSpPr>
        <p:spPr/>
        <p:txBody>
          <a:bodyPr/>
          <a:lstStyle/>
          <a:p>
            <a:r>
              <a:rPr lang="en-US" dirty="0">
                <a:solidFill>
                  <a:srgbClr val="626060"/>
                </a:solidFill>
              </a:rPr>
              <a:t>BRAND KIT</a:t>
            </a:r>
            <a:endParaRPr lang="en-GB" dirty="0">
              <a:solidFill>
                <a:srgbClr val="626060"/>
              </a:solidFill>
            </a:endParaRPr>
          </a:p>
        </p:txBody>
      </p:sp>
      <p:sp>
        <p:nvSpPr>
          <p:cNvPr id="17" name="Text Placeholder 16">
            <a:extLst>
              <a:ext uri="{FF2B5EF4-FFF2-40B4-BE49-F238E27FC236}">
                <a16:creationId xmlns:a16="http://schemas.microsoft.com/office/drawing/2014/main" id="{81876144-6006-4434-AD6E-C05D809A0B91}"/>
              </a:ext>
            </a:extLst>
          </p:cNvPr>
          <p:cNvSpPr>
            <a:spLocks noGrp="1"/>
          </p:cNvSpPr>
          <p:nvPr>
            <p:ph type="body" sz="quarter" idx="162"/>
          </p:nvPr>
        </p:nvSpPr>
        <p:spPr/>
        <p:txBody>
          <a:bodyPr/>
          <a:lstStyle/>
          <a:p>
            <a:r>
              <a:rPr lang="en-US" dirty="0">
                <a:solidFill>
                  <a:srgbClr val="626060"/>
                </a:solidFill>
              </a:rPr>
              <a:t>2022</a:t>
            </a:r>
            <a:endParaRPr lang="en-GB" dirty="0">
              <a:solidFill>
                <a:srgbClr val="626060"/>
              </a:solidFill>
            </a:endParaRPr>
          </a:p>
        </p:txBody>
      </p:sp>
      <p:sp>
        <p:nvSpPr>
          <p:cNvPr id="18" name="Rectangle 17">
            <a:extLst>
              <a:ext uri="{FF2B5EF4-FFF2-40B4-BE49-F238E27FC236}">
                <a16:creationId xmlns:a16="http://schemas.microsoft.com/office/drawing/2014/main" id="{4DD97170-0604-4A7E-A6B9-0EBDE86F8AA7}"/>
              </a:ext>
            </a:extLst>
          </p:cNvPr>
          <p:cNvSpPr/>
          <p:nvPr/>
        </p:nvSpPr>
        <p:spPr>
          <a:xfrm>
            <a:off x="8130746" y="907130"/>
            <a:ext cx="9113537" cy="8472740"/>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69DA1C4-75B2-43C2-94BD-BE51D94993E9}"/>
              </a:ext>
            </a:extLst>
          </p:cNvPr>
          <p:cNvSpPr/>
          <p:nvPr/>
        </p:nvSpPr>
        <p:spPr>
          <a:xfrm>
            <a:off x="8130745" y="8403686"/>
            <a:ext cx="9113536" cy="976184"/>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1B8D01C-5131-40DA-A2F9-0CCA617424BE}"/>
              </a:ext>
            </a:extLst>
          </p:cNvPr>
          <p:cNvSpPr/>
          <p:nvPr/>
        </p:nvSpPr>
        <p:spPr>
          <a:xfrm rot="20700000">
            <a:off x="1557795" y="1392611"/>
            <a:ext cx="1824352" cy="628642"/>
          </a:xfrm>
          <a:prstGeom prst="ellipse">
            <a:avLst/>
          </a:prstGeom>
          <a:noFill/>
          <a:ln w="19050">
            <a:solidFill>
              <a:srgbClr val="959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1" name="Group 20">
            <a:extLst>
              <a:ext uri="{FF2B5EF4-FFF2-40B4-BE49-F238E27FC236}">
                <a16:creationId xmlns:a16="http://schemas.microsoft.com/office/drawing/2014/main" id="{A14EA830-4660-4BC9-8145-5674724324F9}"/>
              </a:ext>
            </a:extLst>
          </p:cNvPr>
          <p:cNvGrpSpPr/>
          <p:nvPr/>
        </p:nvGrpSpPr>
        <p:grpSpPr>
          <a:xfrm>
            <a:off x="15760013" y="1365420"/>
            <a:ext cx="1020462" cy="1620328"/>
            <a:chOff x="8648700" y="4357687"/>
            <a:chExt cx="986790" cy="1566862"/>
          </a:xfrm>
          <a:solidFill>
            <a:srgbClr val="D39D3F"/>
          </a:solidFill>
        </p:grpSpPr>
        <p:sp>
          <p:nvSpPr>
            <p:cNvPr id="22" name="Freeform: Shape 21">
              <a:extLst>
                <a:ext uri="{FF2B5EF4-FFF2-40B4-BE49-F238E27FC236}">
                  <a16:creationId xmlns:a16="http://schemas.microsoft.com/office/drawing/2014/main" id="{7B8E7E72-963E-47D0-8876-512934EEF9E0}"/>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AD1FC8C1-197A-4D98-B336-C492A3CDC2CC}"/>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86139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26060"/>
        </a:solidFill>
        <a:effectLst/>
      </p:bgPr>
    </p:bg>
    <p:spTree>
      <p:nvGrpSpPr>
        <p:cNvPr id="1" name=""/>
        <p:cNvGrpSpPr/>
        <p:nvPr/>
      </p:nvGrpSpPr>
      <p:grpSpPr>
        <a:xfrm>
          <a:off x="0" y="0"/>
          <a:ext cx="0" cy="0"/>
          <a:chOff x="0" y="0"/>
          <a:chExt cx="0" cy="0"/>
        </a:xfrm>
      </p:grpSpPr>
      <p:sp>
        <p:nvSpPr>
          <p:cNvPr id="30" name="Text Placeholder 29">
            <a:extLst>
              <a:ext uri="{FF2B5EF4-FFF2-40B4-BE49-F238E27FC236}">
                <a16:creationId xmlns:a16="http://schemas.microsoft.com/office/drawing/2014/main" id="{91322D6C-BAE1-4354-8889-7F6549B98BF2}"/>
              </a:ext>
            </a:extLst>
          </p:cNvPr>
          <p:cNvSpPr>
            <a:spLocks noGrp="1"/>
          </p:cNvSpPr>
          <p:nvPr>
            <p:ph type="body" sz="quarter" idx="161"/>
          </p:nvPr>
        </p:nvSpPr>
        <p:spPr/>
        <p:txBody>
          <a:bodyPr/>
          <a:lstStyle/>
          <a:p>
            <a:r>
              <a:rPr lang="en-US" dirty="0">
                <a:solidFill>
                  <a:srgbClr val="FAF6F5"/>
                </a:solidFill>
              </a:rPr>
              <a:t>BRAND LOGO</a:t>
            </a:r>
            <a:endParaRPr lang="en-GB" dirty="0">
              <a:solidFill>
                <a:srgbClr val="FAF6F5"/>
              </a:solidFill>
            </a:endParaRPr>
          </a:p>
        </p:txBody>
      </p:sp>
      <p:sp>
        <p:nvSpPr>
          <p:cNvPr id="26" name="Text Placeholder 25">
            <a:extLst>
              <a:ext uri="{FF2B5EF4-FFF2-40B4-BE49-F238E27FC236}">
                <a16:creationId xmlns:a16="http://schemas.microsoft.com/office/drawing/2014/main" id="{A932DC7A-0A98-4B4F-AD6A-37C2C89DB60D}"/>
              </a:ext>
            </a:extLst>
          </p:cNvPr>
          <p:cNvSpPr>
            <a:spLocks noGrp="1"/>
          </p:cNvSpPr>
          <p:nvPr>
            <p:ph type="body" sz="quarter" idx="157"/>
          </p:nvPr>
        </p:nvSpPr>
        <p:spPr/>
        <p:txBody>
          <a:bodyPr/>
          <a:lstStyle/>
          <a:p>
            <a:r>
              <a:rPr lang="en-US" dirty="0">
                <a:solidFill>
                  <a:srgbClr val="FAF6F5"/>
                </a:solidFill>
              </a:rPr>
              <a:t>Company</a:t>
            </a:r>
            <a:endParaRPr lang="en-GB" dirty="0">
              <a:solidFill>
                <a:srgbClr val="FAF6F5"/>
              </a:solidFill>
            </a:endParaRPr>
          </a:p>
        </p:txBody>
      </p:sp>
      <p:sp>
        <p:nvSpPr>
          <p:cNvPr id="27" name="Text Placeholder 26">
            <a:extLst>
              <a:ext uri="{FF2B5EF4-FFF2-40B4-BE49-F238E27FC236}">
                <a16:creationId xmlns:a16="http://schemas.microsoft.com/office/drawing/2014/main" id="{270987C6-9407-460E-841C-E93E35D5757D}"/>
              </a:ext>
            </a:extLst>
          </p:cNvPr>
          <p:cNvSpPr>
            <a:spLocks noGrp="1"/>
          </p:cNvSpPr>
          <p:nvPr>
            <p:ph type="body" sz="quarter" idx="158"/>
          </p:nvPr>
        </p:nvSpPr>
        <p:spPr/>
        <p:txBody>
          <a:bodyPr/>
          <a:lstStyle/>
          <a:p>
            <a:r>
              <a:rPr lang="en-US" dirty="0">
                <a:solidFill>
                  <a:srgbClr val="ECE7DD"/>
                </a:solidFill>
              </a:rPr>
              <a:t>Logo.</a:t>
            </a:r>
            <a:endParaRPr lang="en-GB" dirty="0">
              <a:solidFill>
                <a:srgbClr val="ECE7DD"/>
              </a:solidFill>
            </a:endParaRPr>
          </a:p>
        </p:txBody>
      </p:sp>
      <p:sp>
        <p:nvSpPr>
          <p:cNvPr id="28" name="Text Placeholder 27">
            <a:extLst>
              <a:ext uri="{FF2B5EF4-FFF2-40B4-BE49-F238E27FC236}">
                <a16:creationId xmlns:a16="http://schemas.microsoft.com/office/drawing/2014/main" id="{9CBB4E68-0794-44CC-8CDF-468E4DFC5D89}"/>
              </a:ext>
            </a:extLst>
          </p:cNvPr>
          <p:cNvSpPr>
            <a:spLocks noGrp="1"/>
          </p:cNvSpPr>
          <p:nvPr>
            <p:ph type="body" sz="quarter" idx="159"/>
          </p:nvPr>
        </p:nvSpPr>
        <p:spPr/>
        <p:txBody>
          <a:bodyPr/>
          <a:lstStyle/>
          <a:p>
            <a:r>
              <a:rPr lang="en-US" dirty="0">
                <a:solidFill>
                  <a:srgbClr val="FAF6F5"/>
                </a:solidFill>
              </a:rPr>
              <a:t>The logo we used on our products and service, that will be our identity to recognize by customers and others</a:t>
            </a:r>
            <a:endParaRPr lang="en-GB" dirty="0">
              <a:solidFill>
                <a:srgbClr val="FAF6F5"/>
              </a:solidFill>
            </a:endParaRPr>
          </a:p>
        </p:txBody>
      </p:sp>
      <p:sp>
        <p:nvSpPr>
          <p:cNvPr id="25" name="Text Placeholder 24">
            <a:extLst>
              <a:ext uri="{FF2B5EF4-FFF2-40B4-BE49-F238E27FC236}">
                <a16:creationId xmlns:a16="http://schemas.microsoft.com/office/drawing/2014/main" id="{0525376C-EEE1-4CCC-974C-F0F1D267BD78}"/>
              </a:ext>
            </a:extLst>
          </p:cNvPr>
          <p:cNvSpPr>
            <a:spLocks noGrp="1"/>
          </p:cNvSpPr>
          <p:nvPr>
            <p:ph type="body" sz="quarter" idx="155"/>
          </p:nvPr>
        </p:nvSpPr>
        <p:spPr/>
        <p:txBody>
          <a:bodyPr/>
          <a:lstStyle/>
          <a:p>
            <a:r>
              <a:rPr lang="en-US" dirty="0" err="1">
                <a:solidFill>
                  <a:srgbClr val="ECE7DD"/>
                </a:solidFill>
              </a:rPr>
              <a:t>Croia</a:t>
            </a:r>
            <a:r>
              <a:rPr lang="en-US" dirty="0">
                <a:solidFill>
                  <a:srgbClr val="ECE7DD"/>
                </a:solidFill>
              </a:rPr>
              <a:t>.</a:t>
            </a:r>
            <a:endParaRPr lang="en-GB" dirty="0">
              <a:solidFill>
                <a:srgbClr val="ECE7DD"/>
              </a:solidFill>
            </a:endParaRPr>
          </a:p>
        </p:txBody>
      </p:sp>
      <p:sp>
        <p:nvSpPr>
          <p:cNvPr id="29" name="Text Placeholder 28">
            <a:extLst>
              <a:ext uri="{FF2B5EF4-FFF2-40B4-BE49-F238E27FC236}">
                <a16:creationId xmlns:a16="http://schemas.microsoft.com/office/drawing/2014/main" id="{E3FF9973-3789-4174-BADE-CCEC6E8F8AB2}"/>
              </a:ext>
            </a:extLst>
          </p:cNvPr>
          <p:cNvSpPr>
            <a:spLocks noGrp="1"/>
          </p:cNvSpPr>
          <p:nvPr>
            <p:ph type="body" sz="quarter" idx="160"/>
          </p:nvPr>
        </p:nvSpPr>
        <p:spPr/>
        <p:txBody>
          <a:bodyPr/>
          <a:lstStyle/>
          <a:p>
            <a:r>
              <a:rPr lang="en-US" dirty="0">
                <a:solidFill>
                  <a:srgbClr val="FAF6F5"/>
                </a:solidFill>
              </a:rPr>
              <a:t>2022</a:t>
            </a:r>
            <a:endParaRPr lang="en-GB" dirty="0">
              <a:solidFill>
                <a:srgbClr val="FAF6F5"/>
              </a:solidFill>
            </a:endParaRPr>
          </a:p>
        </p:txBody>
      </p:sp>
      <p:sp>
        <p:nvSpPr>
          <p:cNvPr id="44" name="Rectangle 43">
            <a:extLst>
              <a:ext uri="{FF2B5EF4-FFF2-40B4-BE49-F238E27FC236}">
                <a16:creationId xmlns:a16="http://schemas.microsoft.com/office/drawing/2014/main" id="{0DB75142-C033-4275-91EF-C6C068EE31D4}"/>
              </a:ext>
            </a:extLst>
          </p:cNvPr>
          <p:cNvSpPr/>
          <p:nvPr/>
        </p:nvSpPr>
        <p:spPr>
          <a:xfrm>
            <a:off x="1043716" y="907129"/>
            <a:ext cx="16200568" cy="976184"/>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2DEAA997-B018-4AC1-9AED-D10FE4C61459}"/>
              </a:ext>
            </a:extLst>
          </p:cNvPr>
          <p:cNvCxnSpPr>
            <a:cxnSpLocks/>
          </p:cNvCxnSpPr>
          <p:nvPr/>
        </p:nvCxnSpPr>
        <p:spPr>
          <a:xfrm>
            <a:off x="1043713" y="9379870"/>
            <a:ext cx="16200568" cy="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E9B97836-9AC5-451C-B314-5B6C85202BBC}"/>
              </a:ext>
            </a:extLst>
          </p:cNvPr>
          <p:cNvGrpSpPr/>
          <p:nvPr/>
        </p:nvGrpSpPr>
        <p:grpSpPr>
          <a:xfrm>
            <a:off x="7753622" y="3042903"/>
            <a:ext cx="2780750" cy="4415378"/>
            <a:chOff x="7753622" y="3042903"/>
            <a:chExt cx="2780750" cy="4415378"/>
          </a:xfrm>
          <a:solidFill>
            <a:srgbClr val="D39D3F"/>
          </a:solidFill>
        </p:grpSpPr>
        <p:sp>
          <p:nvSpPr>
            <p:cNvPr id="47" name="Freeform: Shape 46">
              <a:extLst>
                <a:ext uri="{FF2B5EF4-FFF2-40B4-BE49-F238E27FC236}">
                  <a16:creationId xmlns:a16="http://schemas.microsoft.com/office/drawing/2014/main" id="{60BFF24F-F667-42C9-B439-463D62CEEEC0}"/>
                </a:ext>
              </a:extLst>
            </p:cNvPr>
            <p:cNvSpPr/>
            <p:nvPr/>
          </p:nvSpPr>
          <p:spPr>
            <a:xfrm>
              <a:off x="7753622" y="3042903"/>
              <a:ext cx="2780750" cy="4415378"/>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EE80F14-32F8-405B-ACE6-A5B4E8495C86}"/>
                </a:ext>
              </a:extLst>
            </p:cNvPr>
            <p:cNvSpPr/>
            <p:nvPr/>
          </p:nvSpPr>
          <p:spPr>
            <a:xfrm>
              <a:off x="8225757" y="4139634"/>
              <a:ext cx="1835669" cy="2222182"/>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
        <p:nvSpPr>
          <p:cNvPr id="49" name="Oval 48">
            <a:extLst>
              <a:ext uri="{FF2B5EF4-FFF2-40B4-BE49-F238E27FC236}">
                <a16:creationId xmlns:a16="http://schemas.microsoft.com/office/drawing/2014/main" id="{F549880B-B1AB-4C91-A238-E14EFCB492C6}"/>
              </a:ext>
            </a:extLst>
          </p:cNvPr>
          <p:cNvSpPr/>
          <p:nvPr/>
        </p:nvSpPr>
        <p:spPr>
          <a:xfrm rot="20700000">
            <a:off x="12079580" y="5007982"/>
            <a:ext cx="3619498" cy="1247218"/>
          </a:xfrm>
          <a:prstGeom prst="ellipse">
            <a:avLst/>
          </a:prstGeom>
          <a:noFill/>
          <a:ln w="19050">
            <a:solidFill>
              <a:srgbClr val="ECE7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3203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ADA9A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6414D2F-59E2-47DE-B4B7-4B756E80F954}"/>
              </a:ext>
            </a:extLst>
          </p:cNvPr>
          <p:cNvSpPr/>
          <p:nvPr/>
        </p:nvSpPr>
        <p:spPr>
          <a:xfrm>
            <a:off x="6598509" y="2243868"/>
            <a:ext cx="2265392" cy="2265392"/>
          </a:xfrm>
          <a:prstGeom prst="rect">
            <a:avLst/>
          </a:prstGeom>
          <a:solidFill>
            <a:srgbClr val="C7C4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414759F-D00C-400F-8BA6-07FC3B61FE85}"/>
              </a:ext>
            </a:extLst>
          </p:cNvPr>
          <p:cNvSpPr/>
          <p:nvPr/>
        </p:nvSpPr>
        <p:spPr>
          <a:xfrm>
            <a:off x="9424100" y="2243868"/>
            <a:ext cx="2265392" cy="2265392"/>
          </a:xfrm>
          <a:prstGeom prst="rect">
            <a:avLst/>
          </a:prstGeom>
          <a:solidFill>
            <a:srgbClr val="E2D7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06FCF4B-1034-4F11-AEBE-B9E5272860BD}"/>
              </a:ext>
            </a:extLst>
          </p:cNvPr>
          <p:cNvSpPr/>
          <p:nvPr/>
        </p:nvSpPr>
        <p:spPr>
          <a:xfrm>
            <a:off x="6598509" y="4962354"/>
            <a:ext cx="2265392" cy="2265392"/>
          </a:xfrm>
          <a:prstGeom prst="rect">
            <a:avLst/>
          </a:prstGeom>
          <a:solidFill>
            <a:srgbClr val="D39D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0A354ABB-7F52-4671-B645-D6F9071AFF76}"/>
              </a:ext>
            </a:extLst>
          </p:cNvPr>
          <p:cNvSpPr/>
          <p:nvPr/>
        </p:nvSpPr>
        <p:spPr>
          <a:xfrm>
            <a:off x="9424100" y="4962354"/>
            <a:ext cx="2265392" cy="2265392"/>
          </a:xfrm>
          <a:prstGeom prst="rect">
            <a:avLst/>
          </a:prstGeom>
          <a:solidFill>
            <a:srgbClr val="2E2D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a:extLst>
              <a:ext uri="{FF2B5EF4-FFF2-40B4-BE49-F238E27FC236}">
                <a16:creationId xmlns:a16="http://schemas.microsoft.com/office/drawing/2014/main" id="{DC99FB52-765E-46AA-A882-81BDB66F3E61}"/>
              </a:ext>
            </a:extLst>
          </p:cNvPr>
          <p:cNvCxnSpPr>
            <a:cxnSpLocks/>
          </p:cNvCxnSpPr>
          <p:nvPr/>
        </p:nvCxnSpPr>
        <p:spPr>
          <a:xfrm flipV="1">
            <a:off x="5319151" y="907130"/>
            <a:ext cx="3" cy="8474400"/>
          </a:xfrm>
          <a:prstGeom prst="line">
            <a:avLst/>
          </a:prstGeom>
          <a:ln w="12700">
            <a:solidFill>
              <a:srgbClr val="E2D7D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7219637-32E2-42CB-AEFE-A50668795710}"/>
              </a:ext>
            </a:extLst>
          </p:cNvPr>
          <p:cNvCxnSpPr>
            <a:cxnSpLocks/>
          </p:cNvCxnSpPr>
          <p:nvPr/>
        </p:nvCxnSpPr>
        <p:spPr>
          <a:xfrm flipV="1">
            <a:off x="12968845" y="907130"/>
            <a:ext cx="3" cy="8474400"/>
          </a:xfrm>
          <a:prstGeom prst="line">
            <a:avLst/>
          </a:prstGeom>
          <a:ln w="12700">
            <a:solidFill>
              <a:srgbClr val="E2D7D5"/>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675B4EC0-4CCF-474A-9E69-9E9EFBFF3984}"/>
              </a:ext>
            </a:extLst>
          </p:cNvPr>
          <p:cNvGrpSpPr/>
          <p:nvPr/>
        </p:nvGrpSpPr>
        <p:grpSpPr>
          <a:xfrm>
            <a:off x="14596334" y="6825275"/>
            <a:ext cx="1020462" cy="1620328"/>
            <a:chOff x="8648700" y="4357687"/>
            <a:chExt cx="986790" cy="1566862"/>
          </a:xfrm>
          <a:solidFill>
            <a:srgbClr val="E2D7D5"/>
          </a:solidFill>
        </p:grpSpPr>
        <p:sp>
          <p:nvSpPr>
            <p:cNvPr id="29" name="Freeform: Shape 28">
              <a:extLst>
                <a:ext uri="{FF2B5EF4-FFF2-40B4-BE49-F238E27FC236}">
                  <a16:creationId xmlns:a16="http://schemas.microsoft.com/office/drawing/2014/main" id="{B4069A9A-451B-4AC4-840C-FD543D4A419E}"/>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FD258E22-9C00-4972-AF8B-1265517E2F30}"/>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
        <p:nvSpPr>
          <p:cNvPr id="31" name="Oval 30">
            <a:extLst>
              <a:ext uri="{FF2B5EF4-FFF2-40B4-BE49-F238E27FC236}">
                <a16:creationId xmlns:a16="http://schemas.microsoft.com/office/drawing/2014/main" id="{D7620CEC-E26B-439A-8604-B1D797137398}"/>
              </a:ext>
            </a:extLst>
          </p:cNvPr>
          <p:cNvSpPr/>
          <p:nvPr/>
        </p:nvSpPr>
        <p:spPr>
          <a:xfrm rot="20700000">
            <a:off x="1842404" y="1797541"/>
            <a:ext cx="1824352" cy="628642"/>
          </a:xfrm>
          <a:prstGeom prst="ellipse">
            <a:avLst/>
          </a:prstGeom>
          <a:noFill/>
          <a:ln w="19050">
            <a:solidFill>
              <a:srgbClr val="FAF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55438842-2B26-4355-9380-F85BC5685459}"/>
              </a:ext>
            </a:extLst>
          </p:cNvPr>
          <p:cNvSpPr/>
          <p:nvPr/>
        </p:nvSpPr>
        <p:spPr>
          <a:xfrm>
            <a:off x="8589066" y="4180874"/>
            <a:ext cx="1109866" cy="1109866"/>
          </a:xfrm>
          <a:prstGeom prst="ellipse">
            <a:avLst/>
          </a:prstGeom>
          <a:noFill/>
          <a:ln>
            <a:solidFill>
              <a:srgbClr val="FAF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D7A94D5B-CDAD-4F21-A2EC-25F8F50890D9}"/>
              </a:ext>
            </a:extLst>
          </p:cNvPr>
          <p:cNvSpPr>
            <a:spLocks noGrp="1"/>
          </p:cNvSpPr>
          <p:nvPr>
            <p:ph type="body" sz="quarter" idx="157"/>
          </p:nvPr>
        </p:nvSpPr>
        <p:spPr/>
        <p:txBody>
          <a:bodyPr/>
          <a:lstStyle/>
          <a:p>
            <a:r>
              <a:rPr lang="en-US" dirty="0">
                <a:solidFill>
                  <a:srgbClr val="FAF6F5"/>
                </a:solidFill>
              </a:rPr>
              <a:t>Color</a:t>
            </a:r>
            <a:endParaRPr lang="en-GB" dirty="0">
              <a:solidFill>
                <a:srgbClr val="FAF6F5"/>
              </a:solidFill>
            </a:endParaRPr>
          </a:p>
        </p:txBody>
      </p:sp>
      <p:sp>
        <p:nvSpPr>
          <p:cNvPr id="4" name="Text Placeholder 3">
            <a:extLst>
              <a:ext uri="{FF2B5EF4-FFF2-40B4-BE49-F238E27FC236}">
                <a16:creationId xmlns:a16="http://schemas.microsoft.com/office/drawing/2014/main" id="{8B9D6A2C-B5AA-4BE3-A320-4A5CA07D92A2}"/>
              </a:ext>
            </a:extLst>
          </p:cNvPr>
          <p:cNvSpPr>
            <a:spLocks noGrp="1"/>
          </p:cNvSpPr>
          <p:nvPr>
            <p:ph type="body" sz="quarter" idx="158"/>
          </p:nvPr>
        </p:nvSpPr>
        <p:spPr/>
        <p:txBody>
          <a:bodyPr/>
          <a:lstStyle/>
          <a:p>
            <a:r>
              <a:rPr lang="en-US" dirty="0">
                <a:solidFill>
                  <a:srgbClr val="E2D7D5"/>
                </a:solidFill>
              </a:rPr>
              <a:t>Palette</a:t>
            </a:r>
            <a:endParaRPr lang="en-GB" dirty="0">
              <a:solidFill>
                <a:srgbClr val="E2D7D5"/>
              </a:solidFill>
            </a:endParaRPr>
          </a:p>
        </p:txBody>
      </p:sp>
      <p:sp>
        <p:nvSpPr>
          <p:cNvPr id="5" name="Text Placeholder 4">
            <a:extLst>
              <a:ext uri="{FF2B5EF4-FFF2-40B4-BE49-F238E27FC236}">
                <a16:creationId xmlns:a16="http://schemas.microsoft.com/office/drawing/2014/main" id="{EA348B7C-9D52-4FEE-9F47-DD23E4623AD9}"/>
              </a:ext>
            </a:extLst>
          </p:cNvPr>
          <p:cNvSpPr>
            <a:spLocks noGrp="1"/>
          </p:cNvSpPr>
          <p:nvPr>
            <p:ph type="body" sz="quarter" idx="159"/>
          </p:nvPr>
        </p:nvSpPr>
        <p:spPr/>
        <p:txBody>
          <a:bodyPr/>
          <a:lstStyle/>
          <a:p>
            <a:r>
              <a:rPr lang="en-US" dirty="0">
                <a:solidFill>
                  <a:srgbClr val="FAF6F5"/>
                </a:solidFill>
              </a:rPr>
              <a:t>Color scheme we use for our brand</a:t>
            </a:r>
            <a:endParaRPr lang="en-GB" dirty="0">
              <a:solidFill>
                <a:srgbClr val="FAF6F5"/>
              </a:solidFill>
            </a:endParaRPr>
          </a:p>
        </p:txBody>
      </p:sp>
      <p:sp>
        <p:nvSpPr>
          <p:cNvPr id="2" name="Text Placeholder 1">
            <a:extLst>
              <a:ext uri="{FF2B5EF4-FFF2-40B4-BE49-F238E27FC236}">
                <a16:creationId xmlns:a16="http://schemas.microsoft.com/office/drawing/2014/main" id="{FC4040F9-8828-4CBD-AFE5-B49870E6D45D}"/>
              </a:ext>
            </a:extLst>
          </p:cNvPr>
          <p:cNvSpPr>
            <a:spLocks noGrp="1"/>
          </p:cNvSpPr>
          <p:nvPr>
            <p:ph type="body" sz="quarter" idx="155"/>
          </p:nvPr>
        </p:nvSpPr>
        <p:spPr>
          <a:prstGeom prst="rect">
            <a:avLst/>
          </a:prstGeom>
        </p:spPr>
        <p:txBody>
          <a:bodyPr/>
          <a:lstStyle/>
          <a:p>
            <a:r>
              <a:rPr lang="en-US" dirty="0" err="1">
                <a:solidFill>
                  <a:srgbClr val="FAF6F5"/>
                </a:solidFill>
              </a:rPr>
              <a:t>Croia</a:t>
            </a:r>
            <a:r>
              <a:rPr lang="en-US" dirty="0">
                <a:solidFill>
                  <a:srgbClr val="FAF6F5"/>
                </a:solidFill>
              </a:rPr>
              <a:t>.</a:t>
            </a:r>
            <a:endParaRPr lang="en-GB" dirty="0">
              <a:solidFill>
                <a:srgbClr val="FAF6F5"/>
              </a:solidFill>
            </a:endParaRPr>
          </a:p>
        </p:txBody>
      </p:sp>
      <p:sp>
        <p:nvSpPr>
          <p:cNvPr id="6" name="Text Placeholder 5">
            <a:extLst>
              <a:ext uri="{FF2B5EF4-FFF2-40B4-BE49-F238E27FC236}">
                <a16:creationId xmlns:a16="http://schemas.microsoft.com/office/drawing/2014/main" id="{919ADCEC-041F-4859-8987-71B38B942063}"/>
              </a:ext>
            </a:extLst>
          </p:cNvPr>
          <p:cNvSpPr>
            <a:spLocks noGrp="1"/>
          </p:cNvSpPr>
          <p:nvPr>
            <p:ph type="body" sz="quarter" idx="160"/>
          </p:nvPr>
        </p:nvSpPr>
        <p:spPr/>
        <p:txBody>
          <a:bodyPr/>
          <a:lstStyle/>
          <a:p>
            <a:r>
              <a:rPr lang="en-US" dirty="0">
                <a:solidFill>
                  <a:srgbClr val="FAF6F5"/>
                </a:solidFill>
              </a:rPr>
              <a:t>R</a:t>
            </a:r>
            <a:endParaRPr lang="en-GB" dirty="0">
              <a:solidFill>
                <a:srgbClr val="FAF6F5"/>
              </a:solidFill>
            </a:endParaRPr>
          </a:p>
        </p:txBody>
      </p:sp>
      <p:sp>
        <p:nvSpPr>
          <p:cNvPr id="7" name="Text Placeholder 6">
            <a:extLst>
              <a:ext uri="{FF2B5EF4-FFF2-40B4-BE49-F238E27FC236}">
                <a16:creationId xmlns:a16="http://schemas.microsoft.com/office/drawing/2014/main" id="{68647154-5A06-4F17-A0C7-75EBD657C0E0}"/>
              </a:ext>
            </a:extLst>
          </p:cNvPr>
          <p:cNvSpPr>
            <a:spLocks noGrp="1"/>
          </p:cNvSpPr>
          <p:nvPr>
            <p:ph type="body" sz="quarter" idx="161"/>
          </p:nvPr>
        </p:nvSpPr>
        <p:spPr/>
        <p:txBody>
          <a:bodyPr/>
          <a:lstStyle/>
          <a:p>
            <a:r>
              <a:rPr lang="en-US" dirty="0">
                <a:solidFill>
                  <a:srgbClr val="FAF6F5"/>
                </a:solidFill>
              </a:rPr>
              <a:t>G</a:t>
            </a:r>
            <a:endParaRPr lang="en-GB" dirty="0">
              <a:solidFill>
                <a:srgbClr val="FAF6F5"/>
              </a:solidFill>
            </a:endParaRPr>
          </a:p>
        </p:txBody>
      </p:sp>
      <p:sp>
        <p:nvSpPr>
          <p:cNvPr id="8" name="Text Placeholder 7">
            <a:extLst>
              <a:ext uri="{FF2B5EF4-FFF2-40B4-BE49-F238E27FC236}">
                <a16:creationId xmlns:a16="http://schemas.microsoft.com/office/drawing/2014/main" id="{94D957C8-8D5B-4A80-8B53-9FF248557BCA}"/>
              </a:ext>
            </a:extLst>
          </p:cNvPr>
          <p:cNvSpPr>
            <a:spLocks noGrp="1"/>
          </p:cNvSpPr>
          <p:nvPr>
            <p:ph type="body" sz="quarter" idx="162"/>
          </p:nvPr>
        </p:nvSpPr>
        <p:spPr/>
        <p:txBody>
          <a:bodyPr/>
          <a:lstStyle/>
          <a:p>
            <a:r>
              <a:rPr lang="en-US" dirty="0">
                <a:solidFill>
                  <a:srgbClr val="FAF6F5"/>
                </a:solidFill>
              </a:rPr>
              <a:t>B</a:t>
            </a:r>
            <a:endParaRPr lang="en-GB" dirty="0">
              <a:solidFill>
                <a:srgbClr val="FAF6F5"/>
              </a:solidFill>
            </a:endParaRPr>
          </a:p>
        </p:txBody>
      </p:sp>
      <p:sp>
        <p:nvSpPr>
          <p:cNvPr id="9" name="Text Placeholder 8">
            <a:extLst>
              <a:ext uri="{FF2B5EF4-FFF2-40B4-BE49-F238E27FC236}">
                <a16:creationId xmlns:a16="http://schemas.microsoft.com/office/drawing/2014/main" id="{1CCECA19-5F61-492B-93B4-89895B1B2554}"/>
              </a:ext>
            </a:extLst>
          </p:cNvPr>
          <p:cNvSpPr>
            <a:spLocks noGrp="1"/>
          </p:cNvSpPr>
          <p:nvPr>
            <p:ph type="body" sz="quarter" idx="163"/>
          </p:nvPr>
        </p:nvSpPr>
        <p:spPr/>
        <p:txBody>
          <a:bodyPr/>
          <a:lstStyle/>
          <a:p>
            <a:r>
              <a:rPr lang="en-GB" dirty="0">
                <a:solidFill>
                  <a:srgbClr val="626060"/>
                </a:solidFill>
              </a:rPr>
              <a:t>#faf6f5</a:t>
            </a:r>
          </a:p>
        </p:txBody>
      </p:sp>
      <p:sp>
        <p:nvSpPr>
          <p:cNvPr id="17" name="Text Placeholder 16">
            <a:extLst>
              <a:ext uri="{FF2B5EF4-FFF2-40B4-BE49-F238E27FC236}">
                <a16:creationId xmlns:a16="http://schemas.microsoft.com/office/drawing/2014/main" id="{69230B19-807B-4CE2-9C92-7302C28F358A}"/>
              </a:ext>
            </a:extLst>
          </p:cNvPr>
          <p:cNvSpPr>
            <a:spLocks noGrp="1"/>
          </p:cNvSpPr>
          <p:nvPr>
            <p:ph type="body" sz="quarter" idx="164"/>
          </p:nvPr>
        </p:nvSpPr>
        <p:spPr/>
        <p:txBody>
          <a:bodyPr/>
          <a:lstStyle/>
          <a:p>
            <a:r>
              <a:rPr lang="en-GB" dirty="0">
                <a:solidFill>
                  <a:srgbClr val="626060"/>
                </a:solidFill>
              </a:rPr>
              <a:t>#e2d7d5</a:t>
            </a:r>
          </a:p>
        </p:txBody>
      </p:sp>
      <p:sp>
        <p:nvSpPr>
          <p:cNvPr id="18" name="Text Placeholder 17">
            <a:extLst>
              <a:ext uri="{FF2B5EF4-FFF2-40B4-BE49-F238E27FC236}">
                <a16:creationId xmlns:a16="http://schemas.microsoft.com/office/drawing/2014/main" id="{B5D1C772-72E4-47C0-AFB9-81B737623784}"/>
              </a:ext>
            </a:extLst>
          </p:cNvPr>
          <p:cNvSpPr>
            <a:spLocks noGrp="1"/>
          </p:cNvSpPr>
          <p:nvPr>
            <p:ph type="body" sz="quarter" idx="165"/>
          </p:nvPr>
        </p:nvSpPr>
        <p:spPr/>
        <p:txBody>
          <a:bodyPr/>
          <a:lstStyle/>
          <a:p>
            <a:r>
              <a:rPr lang="en-GB" dirty="0">
                <a:solidFill>
                  <a:srgbClr val="E2D7D5"/>
                </a:solidFill>
              </a:rPr>
              <a:t>#d39d3f</a:t>
            </a:r>
          </a:p>
        </p:txBody>
      </p:sp>
      <p:sp>
        <p:nvSpPr>
          <p:cNvPr id="19" name="Text Placeholder 18">
            <a:extLst>
              <a:ext uri="{FF2B5EF4-FFF2-40B4-BE49-F238E27FC236}">
                <a16:creationId xmlns:a16="http://schemas.microsoft.com/office/drawing/2014/main" id="{D7368B70-E221-472D-983B-D88CD1B1D8CC}"/>
              </a:ext>
            </a:extLst>
          </p:cNvPr>
          <p:cNvSpPr>
            <a:spLocks noGrp="1"/>
          </p:cNvSpPr>
          <p:nvPr>
            <p:ph type="body" sz="quarter" idx="166"/>
          </p:nvPr>
        </p:nvSpPr>
        <p:spPr/>
        <p:txBody>
          <a:bodyPr/>
          <a:lstStyle/>
          <a:p>
            <a:r>
              <a:rPr lang="en-GB" dirty="0">
                <a:solidFill>
                  <a:srgbClr val="E2D7D5"/>
                </a:solidFill>
              </a:rPr>
              <a:t>#2e2d2b</a:t>
            </a:r>
          </a:p>
        </p:txBody>
      </p:sp>
      <p:sp>
        <p:nvSpPr>
          <p:cNvPr id="20" name="Text Placeholder 19">
            <a:extLst>
              <a:ext uri="{FF2B5EF4-FFF2-40B4-BE49-F238E27FC236}">
                <a16:creationId xmlns:a16="http://schemas.microsoft.com/office/drawing/2014/main" id="{1EB253E2-FA1E-4995-9033-7BF47273EBC7}"/>
              </a:ext>
            </a:extLst>
          </p:cNvPr>
          <p:cNvSpPr>
            <a:spLocks noGrp="1"/>
          </p:cNvSpPr>
          <p:nvPr>
            <p:ph type="body" sz="quarter" idx="167"/>
          </p:nvPr>
        </p:nvSpPr>
        <p:spPr/>
        <p:txBody>
          <a:bodyPr/>
          <a:lstStyle/>
          <a:p>
            <a:r>
              <a:rPr lang="en-US" dirty="0">
                <a:solidFill>
                  <a:srgbClr val="FAF6F5"/>
                </a:solidFill>
              </a:rPr>
              <a:t>Brand</a:t>
            </a:r>
            <a:endParaRPr lang="en-GB" dirty="0">
              <a:solidFill>
                <a:srgbClr val="FAF6F5"/>
              </a:solidFill>
            </a:endParaRPr>
          </a:p>
        </p:txBody>
      </p:sp>
      <p:sp>
        <p:nvSpPr>
          <p:cNvPr id="21" name="Text Placeholder 20">
            <a:extLst>
              <a:ext uri="{FF2B5EF4-FFF2-40B4-BE49-F238E27FC236}">
                <a16:creationId xmlns:a16="http://schemas.microsoft.com/office/drawing/2014/main" id="{984AD07B-1DD7-493F-8A26-FDC931C8109B}"/>
              </a:ext>
            </a:extLst>
          </p:cNvPr>
          <p:cNvSpPr>
            <a:spLocks noGrp="1"/>
          </p:cNvSpPr>
          <p:nvPr>
            <p:ph type="body" sz="quarter" idx="168"/>
          </p:nvPr>
        </p:nvSpPr>
        <p:spPr/>
        <p:txBody>
          <a:bodyPr/>
          <a:lstStyle/>
          <a:p>
            <a:r>
              <a:rPr lang="en-US" dirty="0">
                <a:solidFill>
                  <a:srgbClr val="FAF6F5"/>
                </a:solidFill>
              </a:rPr>
              <a:t>Kit</a:t>
            </a:r>
            <a:endParaRPr lang="en-GB" dirty="0">
              <a:solidFill>
                <a:srgbClr val="FAF6F5"/>
              </a:solidFill>
            </a:endParaRPr>
          </a:p>
        </p:txBody>
      </p:sp>
    </p:spTree>
    <p:extLst>
      <p:ext uri="{BB962C8B-B14F-4D97-AF65-F5344CB8AC3E}">
        <p14:creationId xmlns:p14="http://schemas.microsoft.com/office/powerpoint/2010/main" val="2633218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26060"/>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F496F82-D1BC-4CF0-A732-00D8DFC0E627}"/>
              </a:ext>
            </a:extLst>
          </p:cNvPr>
          <p:cNvSpPr>
            <a:spLocks noGrp="1"/>
          </p:cNvSpPr>
          <p:nvPr>
            <p:ph type="body" sz="quarter" idx="157"/>
          </p:nvPr>
        </p:nvSpPr>
        <p:spPr/>
        <p:txBody>
          <a:bodyPr/>
          <a:lstStyle/>
          <a:p>
            <a:r>
              <a:rPr lang="en-US" dirty="0">
                <a:solidFill>
                  <a:srgbClr val="FAF6F5"/>
                </a:solidFill>
              </a:rPr>
              <a:t>Typography</a:t>
            </a:r>
            <a:endParaRPr lang="en-GB" dirty="0">
              <a:solidFill>
                <a:srgbClr val="FAF6F5"/>
              </a:solidFill>
            </a:endParaRPr>
          </a:p>
        </p:txBody>
      </p:sp>
      <p:sp>
        <p:nvSpPr>
          <p:cNvPr id="3" name="Text Placeholder 2">
            <a:extLst>
              <a:ext uri="{FF2B5EF4-FFF2-40B4-BE49-F238E27FC236}">
                <a16:creationId xmlns:a16="http://schemas.microsoft.com/office/drawing/2014/main" id="{6FB2B555-5871-47F5-931F-437942F7DA29}"/>
              </a:ext>
            </a:extLst>
          </p:cNvPr>
          <p:cNvSpPr>
            <a:spLocks noGrp="1"/>
          </p:cNvSpPr>
          <p:nvPr>
            <p:ph type="body" sz="quarter" idx="158"/>
          </p:nvPr>
        </p:nvSpPr>
        <p:spPr/>
        <p:txBody>
          <a:bodyPr/>
          <a:lstStyle/>
          <a:p>
            <a:r>
              <a:rPr lang="en-US" dirty="0">
                <a:solidFill>
                  <a:srgbClr val="D39D3F"/>
                </a:solidFill>
              </a:rPr>
              <a:t>Rules</a:t>
            </a:r>
            <a:endParaRPr lang="en-GB" dirty="0">
              <a:solidFill>
                <a:srgbClr val="D39D3F"/>
              </a:solidFill>
            </a:endParaRPr>
          </a:p>
        </p:txBody>
      </p:sp>
      <p:sp>
        <p:nvSpPr>
          <p:cNvPr id="4" name="Text Placeholder 3">
            <a:extLst>
              <a:ext uri="{FF2B5EF4-FFF2-40B4-BE49-F238E27FC236}">
                <a16:creationId xmlns:a16="http://schemas.microsoft.com/office/drawing/2014/main" id="{B3980EB9-E3B5-4E60-9EC5-938E62E73442}"/>
              </a:ext>
            </a:extLst>
          </p:cNvPr>
          <p:cNvSpPr>
            <a:spLocks noGrp="1"/>
          </p:cNvSpPr>
          <p:nvPr>
            <p:ph type="body" sz="quarter" idx="159"/>
          </p:nvPr>
        </p:nvSpPr>
        <p:spPr/>
        <p:txBody>
          <a:bodyPr/>
          <a:lstStyle/>
          <a:p>
            <a:r>
              <a:rPr lang="en-US" dirty="0">
                <a:solidFill>
                  <a:srgbClr val="E6E6E6"/>
                </a:solidFill>
              </a:rPr>
              <a:t>The rules of text using in our brand</a:t>
            </a:r>
            <a:endParaRPr lang="en-GB" dirty="0">
              <a:solidFill>
                <a:srgbClr val="E6E6E6"/>
              </a:solidFill>
            </a:endParaRPr>
          </a:p>
        </p:txBody>
      </p:sp>
      <p:sp>
        <p:nvSpPr>
          <p:cNvPr id="5" name="Text Placeholder 4">
            <a:extLst>
              <a:ext uri="{FF2B5EF4-FFF2-40B4-BE49-F238E27FC236}">
                <a16:creationId xmlns:a16="http://schemas.microsoft.com/office/drawing/2014/main" id="{E3288A30-D84D-4B1C-B387-E4442A594B03}"/>
              </a:ext>
            </a:extLst>
          </p:cNvPr>
          <p:cNvSpPr>
            <a:spLocks noGrp="1"/>
          </p:cNvSpPr>
          <p:nvPr>
            <p:ph type="body" sz="quarter" idx="160"/>
          </p:nvPr>
        </p:nvSpPr>
        <p:spPr/>
        <p:txBody>
          <a:bodyPr/>
          <a:lstStyle/>
          <a:p>
            <a:r>
              <a:rPr lang="en-US" dirty="0">
                <a:solidFill>
                  <a:srgbClr val="D39D3F"/>
                </a:solidFill>
              </a:rPr>
              <a:t>Aa</a:t>
            </a:r>
            <a:endParaRPr lang="en-GB" dirty="0">
              <a:solidFill>
                <a:srgbClr val="D39D3F"/>
              </a:solidFill>
            </a:endParaRPr>
          </a:p>
        </p:txBody>
      </p:sp>
      <p:sp>
        <p:nvSpPr>
          <p:cNvPr id="6" name="Text Placeholder 5">
            <a:extLst>
              <a:ext uri="{FF2B5EF4-FFF2-40B4-BE49-F238E27FC236}">
                <a16:creationId xmlns:a16="http://schemas.microsoft.com/office/drawing/2014/main" id="{57BF55BC-6648-49B1-947A-7191A09C9074}"/>
              </a:ext>
            </a:extLst>
          </p:cNvPr>
          <p:cNvSpPr>
            <a:spLocks noGrp="1"/>
          </p:cNvSpPr>
          <p:nvPr>
            <p:ph type="body" sz="quarter" idx="161"/>
          </p:nvPr>
        </p:nvSpPr>
        <p:spPr/>
        <p:txBody>
          <a:bodyPr/>
          <a:lstStyle/>
          <a:p>
            <a:r>
              <a:rPr lang="en-US" dirty="0">
                <a:solidFill>
                  <a:srgbClr val="FAF6F5"/>
                </a:solidFill>
              </a:rPr>
              <a:t>Typeface</a:t>
            </a:r>
            <a:endParaRPr lang="en-GB" dirty="0">
              <a:solidFill>
                <a:srgbClr val="FAF6F5"/>
              </a:solidFill>
            </a:endParaRPr>
          </a:p>
        </p:txBody>
      </p:sp>
      <p:sp>
        <p:nvSpPr>
          <p:cNvPr id="7" name="Text Placeholder 6">
            <a:extLst>
              <a:ext uri="{FF2B5EF4-FFF2-40B4-BE49-F238E27FC236}">
                <a16:creationId xmlns:a16="http://schemas.microsoft.com/office/drawing/2014/main" id="{6EB9107B-0265-47E6-8A96-A67CAC008699}"/>
              </a:ext>
            </a:extLst>
          </p:cNvPr>
          <p:cNvSpPr>
            <a:spLocks noGrp="1"/>
          </p:cNvSpPr>
          <p:nvPr>
            <p:ph type="body" sz="quarter" idx="162"/>
          </p:nvPr>
        </p:nvSpPr>
        <p:spPr/>
        <p:txBody>
          <a:bodyPr/>
          <a:lstStyle/>
          <a:p>
            <a:r>
              <a:rPr lang="en-US" dirty="0">
                <a:solidFill>
                  <a:srgbClr val="FAF6F5"/>
                </a:solidFill>
              </a:rPr>
              <a:t>Weight</a:t>
            </a:r>
            <a:endParaRPr lang="en-GB" dirty="0">
              <a:solidFill>
                <a:srgbClr val="FAF6F5"/>
              </a:solidFill>
            </a:endParaRPr>
          </a:p>
        </p:txBody>
      </p:sp>
      <p:sp>
        <p:nvSpPr>
          <p:cNvPr id="8" name="Text Placeholder 7">
            <a:extLst>
              <a:ext uri="{FF2B5EF4-FFF2-40B4-BE49-F238E27FC236}">
                <a16:creationId xmlns:a16="http://schemas.microsoft.com/office/drawing/2014/main" id="{0F92C991-B7A8-49B3-ADD7-9CE08D4DB489}"/>
              </a:ext>
            </a:extLst>
          </p:cNvPr>
          <p:cNvSpPr>
            <a:spLocks noGrp="1"/>
          </p:cNvSpPr>
          <p:nvPr>
            <p:ph type="body" sz="quarter" idx="163"/>
          </p:nvPr>
        </p:nvSpPr>
        <p:spPr/>
        <p:txBody>
          <a:bodyPr/>
          <a:lstStyle/>
          <a:p>
            <a:r>
              <a:rPr lang="en-GB" dirty="0">
                <a:solidFill>
                  <a:srgbClr val="FAF6F5"/>
                </a:solidFill>
              </a:rPr>
              <a:t>Web &amp; Screen Use</a:t>
            </a:r>
          </a:p>
        </p:txBody>
      </p:sp>
      <p:sp>
        <p:nvSpPr>
          <p:cNvPr id="9" name="Text Placeholder 8">
            <a:extLst>
              <a:ext uri="{FF2B5EF4-FFF2-40B4-BE49-F238E27FC236}">
                <a16:creationId xmlns:a16="http://schemas.microsoft.com/office/drawing/2014/main" id="{67AFCC0A-CA04-495D-96A4-8E2006627E64}"/>
              </a:ext>
            </a:extLst>
          </p:cNvPr>
          <p:cNvSpPr>
            <a:spLocks noGrp="1"/>
          </p:cNvSpPr>
          <p:nvPr>
            <p:ph type="body" sz="quarter" idx="164"/>
          </p:nvPr>
        </p:nvSpPr>
        <p:spPr/>
        <p:txBody>
          <a:bodyPr/>
          <a:lstStyle/>
          <a:p>
            <a:r>
              <a:rPr lang="en-US" dirty="0">
                <a:solidFill>
                  <a:srgbClr val="FAF6F5"/>
                </a:solidFill>
              </a:rPr>
              <a:t>Playfair Display</a:t>
            </a:r>
            <a:endParaRPr lang="en-GB" dirty="0">
              <a:solidFill>
                <a:srgbClr val="FAF6F5"/>
              </a:solidFill>
            </a:endParaRPr>
          </a:p>
        </p:txBody>
      </p:sp>
      <p:sp>
        <p:nvSpPr>
          <p:cNvPr id="17" name="Text Placeholder 16">
            <a:extLst>
              <a:ext uri="{FF2B5EF4-FFF2-40B4-BE49-F238E27FC236}">
                <a16:creationId xmlns:a16="http://schemas.microsoft.com/office/drawing/2014/main" id="{16E4EF21-3D2A-4BCC-AF7D-B1699E25FCD4}"/>
              </a:ext>
            </a:extLst>
          </p:cNvPr>
          <p:cNvSpPr>
            <a:spLocks noGrp="1"/>
          </p:cNvSpPr>
          <p:nvPr>
            <p:ph type="body" sz="quarter" idx="165"/>
          </p:nvPr>
        </p:nvSpPr>
        <p:spPr/>
        <p:txBody>
          <a:bodyPr/>
          <a:lstStyle/>
          <a:p>
            <a:r>
              <a:rPr lang="en-US" dirty="0">
                <a:solidFill>
                  <a:srgbClr val="FAF6F5"/>
                </a:solidFill>
              </a:rPr>
              <a:t>100 </a:t>
            </a:r>
            <a:r>
              <a:rPr lang="en-US" dirty="0" err="1">
                <a:solidFill>
                  <a:srgbClr val="FAF6F5"/>
                </a:solidFill>
              </a:rPr>
              <a:t>pt</a:t>
            </a:r>
            <a:endParaRPr lang="en-GB" dirty="0">
              <a:solidFill>
                <a:srgbClr val="FAF6F5"/>
              </a:solidFill>
            </a:endParaRPr>
          </a:p>
        </p:txBody>
      </p:sp>
      <p:sp>
        <p:nvSpPr>
          <p:cNvPr id="18" name="Text Placeholder 17">
            <a:extLst>
              <a:ext uri="{FF2B5EF4-FFF2-40B4-BE49-F238E27FC236}">
                <a16:creationId xmlns:a16="http://schemas.microsoft.com/office/drawing/2014/main" id="{551A8343-034D-4F3A-93D2-BFB56E8F9F9B}"/>
              </a:ext>
            </a:extLst>
          </p:cNvPr>
          <p:cNvSpPr>
            <a:spLocks noGrp="1"/>
          </p:cNvSpPr>
          <p:nvPr>
            <p:ph type="body" sz="quarter" idx="166"/>
          </p:nvPr>
        </p:nvSpPr>
        <p:spPr/>
        <p:txBody>
          <a:bodyPr/>
          <a:lstStyle/>
          <a:p>
            <a:r>
              <a:rPr lang="en-US" dirty="0">
                <a:solidFill>
                  <a:srgbClr val="D39D3F"/>
                </a:solidFill>
              </a:rPr>
              <a:t>Aa</a:t>
            </a:r>
            <a:endParaRPr lang="en-GB" dirty="0">
              <a:solidFill>
                <a:srgbClr val="D39D3F"/>
              </a:solidFill>
            </a:endParaRPr>
          </a:p>
        </p:txBody>
      </p:sp>
      <p:sp>
        <p:nvSpPr>
          <p:cNvPr id="19" name="Text Placeholder 18">
            <a:extLst>
              <a:ext uri="{FF2B5EF4-FFF2-40B4-BE49-F238E27FC236}">
                <a16:creationId xmlns:a16="http://schemas.microsoft.com/office/drawing/2014/main" id="{A01F734A-400C-478E-80A3-4A809631F83D}"/>
              </a:ext>
            </a:extLst>
          </p:cNvPr>
          <p:cNvSpPr>
            <a:spLocks noGrp="1"/>
          </p:cNvSpPr>
          <p:nvPr>
            <p:ph type="body" sz="quarter" idx="167"/>
          </p:nvPr>
        </p:nvSpPr>
        <p:spPr/>
        <p:txBody>
          <a:bodyPr/>
          <a:lstStyle/>
          <a:p>
            <a:r>
              <a:rPr lang="en-US" dirty="0">
                <a:solidFill>
                  <a:srgbClr val="FAF6F5"/>
                </a:solidFill>
              </a:rPr>
              <a:t>Typeface</a:t>
            </a:r>
            <a:endParaRPr lang="en-GB" dirty="0">
              <a:solidFill>
                <a:srgbClr val="FAF6F5"/>
              </a:solidFill>
            </a:endParaRPr>
          </a:p>
        </p:txBody>
      </p:sp>
      <p:sp>
        <p:nvSpPr>
          <p:cNvPr id="20" name="Text Placeholder 19">
            <a:extLst>
              <a:ext uri="{FF2B5EF4-FFF2-40B4-BE49-F238E27FC236}">
                <a16:creationId xmlns:a16="http://schemas.microsoft.com/office/drawing/2014/main" id="{4FC32D5F-2145-416E-A12F-C2C7EE8C5D2E}"/>
              </a:ext>
            </a:extLst>
          </p:cNvPr>
          <p:cNvSpPr>
            <a:spLocks noGrp="1"/>
          </p:cNvSpPr>
          <p:nvPr>
            <p:ph type="body" sz="quarter" idx="168"/>
          </p:nvPr>
        </p:nvSpPr>
        <p:spPr/>
        <p:txBody>
          <a:bodyPr/>
          <a:lstStyle/>
          <a:p>
            <a:r>
              <a:rPr lang="en-US" dirty="0">
                <a:solidFill>
                  <a:srgbClr val="FAF6F5"/>
                </a:solidFill>
              </a:rPr>
              <a:t>Weight</a:t>
            </a:r>
            <a:endParaRPr lang="en-GB" dirty="0">
              <a:solidFill>
                <a:srgbClr val="FAF6F5"/>
              </a:solidFill>
            </a:endParaRPr>
          </a:p>
        </p:txBody>
      </p:sp>
      <p:sp>
        <p:nvSpPr>
          <p:cNvPr id="21" name="Text Placeholder 20">
            <a:extLst>
              <a:ext uri="{FF2B5EF4-FFF2-40B4-BE49-F238E27FC236}">
                <a16:creationId xmlns:a16="http://schemas.microsoft.com/office/drawing/2014/main" id="{4A63C194-561C-4C16-B2E1-3CE09C5364CE}"/>
              </a:ext>
            </a:extLst>
          </p:cNvPr>
          <p:cNvSpPr>
            <a:spLocks noGrp="1"/>
          </p:cNvSpPr>
          <p:nvPr>
            <p:ph type="body" sz="quarter" idx="169"/>
          </p:nvPr>
        </p:nvSpPr>
        <p:spPr/>
        <p:txBody>
          <a:bodyPr/>
          <a:lstStyle/>
          <a:p>
            <a:r>
              <a:rPr lang="en-GB" dirty="0">
                <a:solidFill>
                  <a:srgbClr val="FAF6F5"/>
                </a:solidFill>
              </a:rPr>
              <a:t>Printing Use</a:t>
            </a:r>
          </a:p>
        </p:txBody>
      </p:sp>
      <p:sp>
        <p:nvSpPr>
          <p:cNvPr id="22" name="Text Placeholder 21">
            <a:extLst>
              <a:ext uri="{FF2B5EF4-FFF2-40B4-BE49-F238E27FC236}">
                <a16:creationId xmlns:a16="http://schemas.microsoft.com/office/drawing/2014/main" id="{D05E8300-8C41-4339-B223-D2929E18901F}"/>
              </a:ext>
            </a:extLst>
          </p:cNvPr>
          <p:cNvSpPr>
            <a:spLocks noGrp="1"/>
          </p:cNvSpPr>
          <p:nvPr>
            <p:ph type="body" sz="quarter" idx="170"/>
          </p:nvPr>
        </p:nvSpPr>
        <p:spPr/>
        <p:txBody>
          <a:bodyPr/>
          <a:lstStyle/>
          <a:p>
            <a:r>
              <a:rPr lang="en-US" dirty="0" err="1">
                <a:solidFill>
                  <a:srgbClr val="FAF6F5"/>
                </a:solidFill>
              </a:rPr>
              <a:t>Lato</a:t>
            </a:r>
            <a:endParaRPr lang="en-GB" dirty="0">
              <a:solidFill>
                <a:srgbClr val="FAF6F5"/>
              </a:solidFill>
            </a:endParaRPr>
          </a:p>
        </p:txBody>
      </p:sp>
      <p:sp>
        <p:nvSpPr>
          <p:cNvPr id="23" name="Text Placeholder 22">
            <a:extLst>
              <a:ext uri="{FF2B5EF4-FFF2-40B4-BE49-F238E27FC236}">
                <a16:creationId xmlns:a16="http://schemas.microsoft.com/office/drawing/2014/main" id="{7DF3C2A4-0031-4F6A-BE9E-034DE38C760A}"/>
              </a:ext>
            </a:extLst>
          </p:cNvPr>
          <p:cNvSpPr>
            <a:spLocks noGrp="1"/>
          </p:cNvSpPr>
          <p:nvPr>
            <p:ph type="body" sz="quarter" idx="171"/>
          </p:nvPr>
        </p:nvSpPr>
        <p:spPr/>
        <p:txBody>
          <a:bodyPr/>
          <a:lstStyle/>
          <a:p>
            <a:r>
              <a:rPr lang="en-US" dirty="0">
                <a:solidFill>
                  <a:srgbClr val="FAF6F5"/>
                </a:solidFill>
              </a:rPr>
              <a:t>100 </a:t>
            </a:r>
            <a:r>
              <a:rPr lang="en-US" dirty="0" err="1">
                <a:solidFill>
                  <a:srgbClr val="FAF6F5"/>
                </a:solidFill>
              </a:rPr>
              <a:t>pt</a:t>
            </a:r>
            <a:endParaRPr lang="en-GB" dirty="0">
              <a:solidFill>
                <a:srgbClr val="FAF6F5"/>
              </a:solidFill>
            </a:endParaRPr>
          </a:p>
        </p:txBody>
      </p:sp>
      <p:sp>
        <p:nvSpPr>
          <p:cNvPr id="24" name="Text Placeholder 23">
            <a:extLst>
              <a:ext uri="{FF2B5EF4-FFF2-40B4-BE49-F238E27FC236}">
                <a16:creationId xmlns:a16="http://schemas.microsoft.com/office/drawing/2014/main" id="{DB360631-2D80-4669-B592-AC880E4343B7}"/>
              </a:ext>
            </a:extLst>
          </p:cNvPr>
          <p:cNvSpPr>
            <a:spLocks noGrp="1"/>
          </p:cNvSpPr>
          <p:nvPr>
            <p:ph type="body" sz="quarter" idx="172"/>
          </p:nvPr>
        </p:nvSpPr>
        <p:spPr/>
        <p:txBody>
          <a:bodyPr/>
          <a:lstStyle/>
          <a:p>
            <a:r>
              <a:rPr lang="en-US" dirty="0">
                <a:solidFill>
                  <a:srgbClr val="FAF6F5"/>
                </a:solidFill>
              </a:rPr>
              <a:t>To have a brand that is attractive and easily recognizable by many people, the brand identity itself must have characteristics that are not shared by other brands. This brand guideline will give you a clear explanation of the rules in branding your company.</a:t>
            </a:r>
            <a:endParaRPr lang="en-GB" dirty="0">
              <a:solidFill>
                <a:srgbClr val="FAF6F5"/>
              </a:solidFill>
            </a:endParaRPr>
          </a:p>
        </p:txBody>
      </p:sp>
      <p:cxnSp>
        <p:nvCxnSpPr>
          <p:cNvPr id="25" name="Straight Connector 24">
            <a:extLst>
              <a:ext uri="{FF2B5EF4-FFF2-40B4-BE49-F238E27FC236}">
                <a16:creationId xmlns:a16="http://schemas.microsoft.com/office/drawing/2014/main" id="{D5FC2C31-1B60-4596-81AA-77C4A7DF4932}"/>
              </a:ext>
            </a:extLst>
          </p:cNvPr>
          <p:cNvCxnSpPr>
            <a:cxnSpLocks/>
          </p:cNvCxnSpPr>
          <p:nvPr/>
        </p:nvCxnSpPr>
        <p:spPr>
          <a:xfrm>
            <a:off x="1043713" y="9379870"/>
            <a:ext cx="16200568" cy="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06C026D-0667-4227-9A50-80E23E95E610}"/>
              </a:ext>
            </a:extLst>
          </p:cNvPr>
          <p:cNvCxnSpPr>
            <a:cxnSpLocks/>
          </p:cNvCxnSpPr>
          <p:nvPr/>
        </p:nvCxnSpPr>
        <p:spPr>
          <a:xfrm>
            <a:off x="1043713" y="908222"/>
            <a:ext cx="16200568" cy="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8189A1A7-E76B-4DBC-9A43-A20E3D102921}"/>
              </a:ext>
            </a:extLst>
          </p:cNvPr>
          <p:cNvGrpSpPr/>
          <p:nvPr/>
        </p:nvGrpSpPr>
        <p:grpSpPr>
          <a:xfrm>
            <a:off x="15563034" y="1521389"/>
            <a:ext cx="1020462" cy="1620328"/>
            <a:chOff x="8648700" y="4357687"/>
            <a:chExt cx="986790" cy="1566862"/>
          </a:xfrm>
          <a:solidFill>
            <a:srgbClr val="D39D3F"/>
          </a:solidFill>
        </p:grpSpPr>
        <p:sp>
          <p:nvSpPr>
            <p:cNvPr id="28" name="Freeform: Shape 27">
              <a:extLst>
                <a:ext uri="{FF2B5EF4-FFF2-40B4-BE49-F238E27FC236}">
                  <a16:creationId xmlns:a16="http://schemas.microsoft.com/office/drawing/2014/main" id="{7E5D1F09-DDBF-4093-A82E-F0CF3A9CD99D}"/>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EA9FD50D-E023-4F98-9196-F06942D16940}"/>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cxnSp>
        <p:nvCxnSpPr>
          <p:cNvPr id="30" name="Straight Connector 29">
            <a:extLst>
              <a:ext uri="{FF2B5EF4-FFF2-40B4-BE49-F238E27FC236}">
                <a16:creationId xmlns:a16="http://schemas.microsoft.com/office/drawing/2014/main" id="{56C37F90-4317-41D7-A1CE-65BF45CDDF6F}"/>
              </a:ext>
            </a:extLst>
          </p:cNvPr>
          <p:cNvCxnSpPr>
            <a:cxnSpLocks/>
          </p:cNvCxnSpPr>
          <p:nvPr/>
        </p:nvCxnSpPr>
        <p:spPr>
          <a:xfrm>
            <a:off x="4565388" y="5270157"/>
            <a:ext cx="3404720" cy="0"/>
          </a:xfrm>
          <a:prstGeom prst="line">
            <a:avLst/>
          </a:prstGeom>
          <a:ln w="38100">
            <a:solidFill>
              <a:srgbClr val="D39D3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51E456D-B9CC-430B-9EDF-0DE0FC28C8BF}"/>
              </a:ext>
            </a:extLst>
          </p:cNvPr>
          <p:cNvCxnSpPr>
            <a:cxnSpLocks/>
          </p:cNvCxnSpPr>
          <p:nvPr/>
        </p:nvCxnSpPr>
        <p:spPr>
          <a:xfrm>
            <a:off x="11497529" y="5270157"/>
            <a:ext cx="3404720" cy="0"/>
          </a:xfrm>
          <a:prstGeom prst="line">
            <a:avLst/>
          </a:prstGeom>
          <a:ln w="38100">
            <a:solidFill>
              <a:srgbClr val="D39D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988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2D7D5"/>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76F7A5B-4A61-434C-8660-A152821A16FF}"/>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0B87F963-2B74-46FC-80B0-7EA15CEA7A1D}"/>
              </a:ext>
            </a:extLst>
          </p:cNvPr>
          <p:cNvSpPr>
            <a:spLocks noGrp="1"/>
          </p:cNvSpPr>
          <p:nvPr>
            <p:ph type="pic" sz="quarter" idx="17"/>
          </p:nvPr>
        </p:nvSpPr>
        <p:spPr/>
      </p:sp>
      <p:sp>
        <p:nvSpPr>
          <p:cNvPr id="5" name="Text Placeholder 4">
            <a:extLst>
              <a:ext uri="{FF2B5EF4-FFF2-40B4-BE49-F238E27FC236}">
                <a16:creationId xmlns:a16="http://schemas.microsoft.com/office/drawing/2014/main" id="{FEE9F17B-9262-4A24-8E71-46C7AEDBB745}"/>
              </a:ext>
            </a:extLst>
          </p:cNvPr>
          <p:cNvSpPr>
            <a:spLocks noGrp="1"/>
          </p:cNvSpPr>
          <p:nvPr>
            <p:ph type="body" sz="quarter" idx="157"/>
          </p:nvPr>
        </p:nvSpPr>
        <p:spPr/>
        <p:txBody>
          <a:bodyPr/>
          <a:lstStyle/>
          <a:p>
            <a:r>
              <a:rPr lang="en-US" dirty="0">
                <a:solidFill>
                  <a:srgbClr val="626060"/>
                </a:solidFill>
              </a:rPr>
              <a:t>Company</a:t>
            </a:r>
            <a:endParaRPr lang="en-GB" dirty="0">
              <a:solidFill>
                <a:srgbClr val="626060"/>
              </a:solidFill>
            </a:endParaRPr>
          </a:p>
        </p:txBody>
      </p:sp>
      <p:sp>
        <p:nvSpPr>
          <p:cNvPr id="6" name="Text Placeholder 5">
            <a:extLst>
              <a:ext uri="{FF2B5EF4-FFF2-40B4-BE49-F238E27FC236}">
                <a16:creationId xmlns:a16="http://schemas.microsoft.com/office/drawing/2014/main" id="{1014C6FA-A44A-4CCE-A05D-23B2A7874F6D}"/>
              </a:ext>
            </a:extLst>
          </p:cNvPr>
          <p:cNvSpPr>
            <a:spLocks noGrp="1"/>
          </p:cNvSpPr>
          <p:nvPr>
            <p:ph type="body" sz="quarter" idx="158"/>
          </p:nvPr>
        </p:nvSpPr>
        <p:spPr/>
        <p:txBody>
          <a:bodyPr/>
          <a:lstStyle/>
          <a:p>
            <a:r>
              <a:rPr lang="en-US" dirty="0">
                <a:solidFill>
                  <a:srgbClr val="D39D3F"/>
                </a:solidFill>
              </a:rPr>
              <a:t>Brand.</a:t>
            </a:r>
            <a:endParaRPr lang="en-GB" dirty="0">
              <a:solidFill>
                <a:srgbClr val="D39D3F"/>
              </a:solidFill>
            </a:endParaRPr>
          </a:p>
        </p:txBody>
      </p:sp>
      <p:sp>
        <p:nvSpPr>
          <p:cNvPr id="7" name="Text Placeholder 6">
            <a:extLst>
              <a:ext uri="{FF2B5EF4-FFF2-40B4-BE49-F238E27FC236}">
                <a16:creationId xmlns:a16="http://schemas.microsoft.com/office/drawing/2014/main" id="{F2386B57-1B6D-40A5-A027-866ABAB87225}"/>
              </a:ext>
            </a:extLst>
          </p:cNvPr>
          <p:cNvSpPr>
            <a:spLocks noGrp="1"/>
          </p:cNvSpPr>
          <p:nvPr>
            <p:ph type="body" sz="quarter" idx="159"/>
          </p:nvPr>
        </p:nvSpPr>
        <p:spPr/>
        <p:txBody>
          <a:bodyPr/>
          <a:lstStyle/>
          <a:p>
            <a:r>
              <a:rPr lang="en-US" dirty="0">
                <a:solidFill>
                  <a:srgbClr val="626060"/>
                </a:solidFill>
              </a:rPr>
              <a:t>STYLE</a:t>
            </a:r>
            <a:endParaRPr lang="en-GB" dirty="0">
              <a:solidFill>
                <a:srgbClr val="626060"/>
              </a:solidFill>
            </a:endParaRPr>
          </a:p>
        </p:txBody>
      </p:sp>
      <p:sp>
        <p:nvSpPr>
          <p:cNvPr id="8" name="Picture Placeholder 7">
            <a:extLst>
              <a:ext uri="{FF2B5EF4-FFF2-40B4-BE49-F238E27FC236}">
                <a16:creationId xmlns:a16="http://schemas.microsoft.com/office/drawing/2014/main" id="{99541C1A-DDAC-44F6-B4C1-7811737532AA}"/>
              </a:ext>
            </a:extLst>
          </p:cNvPr>
          <p:cNvSpPr>
            <a:spLocks noGrp="1"/>
          </p:cNvSpPr>
          <p:nvPr>
            <p:ph type="pic" sz="quarter" idx="160"/>
          </p:nvPr>
        </p:nvSpPr>
        <p:spPr/>
      </p:sp>
      <p:sp>
        <p:nvSpPr>
          <p:cNvPr id="9" name="Text Placeholder 8">
            <a:extLst>
              <a:ext uri="{FF2B5EF4-FFF2-40B4-BE49-F238E27FC236}">
                <a16:creationId xmlns:a16="http://schemas.microsoft.com/office/drawing/2014/main" id="{E032BE9D-674F-409A-A5E9-C158F4ABB8E1}"/>
              </a:ext>
            </a:extLst>
          </p:cNvPr>
          <p:cNvSpPr>
            <a:spLocks noGrp="1"/>
          </p:cNvSpPr>
          <p:nvPr>
            <p:ph type="body" sz="quarter" idx="161"/>
          </p:nvPr>
        </p:nvSpPr>
        <p:spPr/>
        <p:txBody>
          <a:bodyPr/>
          <a:lstStyle/>
          <a:p>
            <a:r>
              <a:rPr lang="en-US" dirty="0">
                <a:solidFill>
                  <a:srgbClr val="2E2D2B"/>
                </a:solidFill>
              </a:rPr>
              <a:t>ACCEPTABLE</a:t>
            </a:r>
            <a:endParaRPr lang="en-GB" dirty="0">
              <a:solidFill>
                <a:srgbClr val="2E2D2B"/>
              </a:solidFill>
            </a:endParaRPr>
          </a:p>
        </p:txBody>
      </p:sp>
      <p:sp>
        <p:nvSpPr>
          <p:cNvPr id="17" name="Text Placeholder 16">
            <a:extLst>
              <a:ext uri="{FF2B5EF4-FFF2-40B4-BE49-F238E27FC236}">
                <a16:creationId xmlns:a16="http://schemas.microsoft.com/office/drawing/2014/main" id="{848B22ED-E6AD-43E9-BAA9-5DD8029700BA}"/>
              </a:ext>
            </a:extLst>
          </p:cNvPr>
          <p:cNvSpPr>
            <a:spLocks noGrp="1"/>
          </p:cNvSpPr>
          <p:nvPr>
            <p:ph type="body" sz="quarter" idx="162"/>
          </p:nvPr>
        </p:nvSpPr>
        <p:spPr/>
        <p:txBody>
          <a:bodyPr/>
          <a:lstStyle/>
          <a:p>
            <a:r>
              <a:rPr lang="en-US" dirty="0">
                <a:solidFill>
                  <a:srgbClr val="2E2D2B"/>
                </a:solidFill>
              </a:rPr>
              <a:t>Brand Style</a:t>
            </a:r>
            <a:endParaRPr lang="en-GB" dirty="0">
              <a:solidFill>
                <a:srgbClr val="2E2D2B"/>
              </a:solidFill>
            </a:endParaRPr>
          </a:p>
        </p:txBody>
      </p:sp>
      <p:sp>
        <p:nvSpPr>
          <p:cNvPr id="4" name="Text Placeholder 3">
            <a:extLst>
              <a:ext uri="{FF2B5EF4-FFF2-40B4-BE49-F238E27FC236}">
                <a16:creationId xmlns:a16="http://schemas.microsoft.com/office/drawing/2014/main" id="{987BC62A-D551-4DE7-9A49-30BDDEEF2534}"/>
              </a:ext>
            </a:extLst>
          </p:cNvPr>
          <p:cNvSpPr>
            <a:spLocks noGrp="1"/>
          </p:cNvSpPr>
          <p:nvPr>
            <p:ph type="body" sz="quarter" idx="155"/>
          </p:nvPr>
        </p:nvSpPr>
        <p:spPr/>
        <p:txBody>
          <a:bodyPr/>
          <a:lstStyle/>
          <a:p>
            <a:r>
              <a:rPr lang="en-US" dirty="0" err="1">
                <a:solidFill>
                  <a:srgbClr val="D39D3F"/>
                </a:solidFill>
              </a:rPr>
              <a:t>Croia</a:t>
            </a:r>
            <a:r>
              <a:rPr lang="en-US" dirty="0">
                <a:solidFill>
                  <a:srgbClr val="D39D3F"/>
                </a:solidFill>
              </a:rPr>
              <a:t>.</a:t>
            </a:r>
            <a:endParaRPr lang="en-GB" dirty="0">
              <a:solidFill>
                <a:srgbClr val="D39D3F"/>
              </a:solidFill>
            </a:endParaRPr>
          </a:p>
        </p:txBody>
      </p:sp>
      <p:sp>
        <p:nvSpPr>
          <p:cNvPr id="18" name="Text Placeholder 17">
            <a:extLst>
              <a:ext uri="{FF2B5EF4-FFF2-40B4-BE49-F238E27FC236}">
                <a16:creationId xmlns:a16="http://schemas.microsoft.com/office/drawing/2014/main" id="{E186744B-173E-46D8-A7F0-021CC1FA6FFD}"/>
              </a:ext>
            </a:extLst>
          </p:cNvPr>
          <p:cNvSpPr>
            <a:spLocks noGrp="1"/>
          </p:cNvSpPr>
          <p:nvPr>
            <p:ph type="body" sz="quarter" idx="163"/>
          </p:nvPr>
        </p:nvSpPr>
        <p:spPr/>
        <p:txBody>
          <a:bodyPr/>
          <a:lstStyle/>
          <a:p>
            <a:r>
              <a:rPr lang="en-US" dirty="0">
                <a:solidFill>
                  <a:srgbClr val="626060"/>
                </a:solidFill>
              </a:rPr>
              <a:t>To have a brand that is attractive and easily recognizable by many people, the brand identity itself must have characteristics that are not shared by other brands.</a:t>
            </a:r>
            <a:endParaRPr lang="en-GB" dirty="0">
              <a:solidFill>
                <a:srgbClr val="626060"/>
              </a:solidFill>
            </a:endParaRPr>
          </a:p>
        </p:txBody>
      </p:sp>
      <p:sp>
        <p:nvSpPr>
          <p:cNvPr id="19" name="Text Placeholder 18">
            <a:extLst>
              <a:ext uri="{FF2B5EF4-FFF2-40B4-BE49-F238E27FC236}">
                <a16:creationId xmlns:a16="http://schemas.microsoft.com/office/drawing/2014/main" id="{63BE29D6-C1C2-4AD9-82A4-25E6B6854DBE}"/>
              </a:ext>
            </a:extLst>
          </p:cNvPr>
          <p:cNvSpPr>
            <a:spLocks noGrp="1"/>
          </p:cNvSpPr>
          <p:nvPr>
            <p:ph type="body" sz="quarter" idx="164"/>
          </p:nvPr>
        </p:nvSpPr>
        <p:spPr/>
        <p:txBody>
          <a:bodyPr/>
          <a:lstStyle/>
          <a:p>
            <a:r>
              <a:rPr lang="en-US" dirty="0">
                <a:solidFill>
                  <a:srgbClr val="626060"/>
                </a:solidFill>
              </a:rPr>
              <a:t>www.reallygoodsite.com</a:t>
            </a:r>
            <a:endParaRPr lang="en-GB" dirty="0">
              <a:solidFill>
                <a:srgbClr val="626060"/>
              </a:solidFill>
            </a:endParaRPr>
          </a:p>
        </p:txBody>
      </p:sp>
      <p:cxnSp>
        <p:nvCxnSpPr>
          <p:cNvPr id="20" name="Straight Connector 19">
            <a:extLst>
              <a:ext uri="{FF2B5EF4-FFF2-40B4-BE49-F238E27FC236}">
                <a16:creationId xmlns:a16="http://schemas.microsoft.com/office/drawing/2014/main" id="{47765F3C-7C2C-4F52-8F16-DF32B6DD911D}"/>
              </a:ext>
            </a:extLst>
          </p:cNvPr>
          <p:cNvCxnSpPr>
            <a:cxnSpLocks/>
          </p:cNvCxnSpPr>
          <p:nvPr/>
        </p:nvCxnSpPr>
        <p:spPr>
          <a:xfrm>
            <a:off x="1043713" y="9379870"/>
            <a:ext cx="16200568" cy="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5D5DAE-E27B-48FC-B1B8-9FE41195C00C}"/>
              </a:ext>
            </a:extLst>
          </p:cNvPr>
          <p:cNvCxnSpPr>
            <a:cxnSpLocks/>
          </p:cNvCxnSpPr>
          <p:nvPr/>
        </p:nvCxnSpPr>
        <p:spPr>
          <a:xfrm>
            <a:off x="1043713" y="908222"/>
            <a:ext cx="16200568" cy="0"/>
          </a:xfrm>
          <a:prstGeom prst="line">
            <a:avLst/>
          </a:prstGeom>
          <a:ln w="12700">
            <a:solidFill>
              <a:srgbClr val="D39D3F"/>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CBE5ED20-99EE-4509-B9C5-A89668196A6F}"/>
              </a:ext>
            </a:extLst>
          </p:cNvPr>
          <p:cNvSpPr/>
          <p:nvPr/>
        </p:nvSpPr>
        <p:spPr>
          <a:xfrm>
            <a:off x="1043716" y="4275438"/>
            <a:ext cx="6951106" cy="5104432"/>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FCC5637-85EE-4AB1-9F26-32B8CF94BBBF}"/>
              </a:ext>
            </a:extLst>
          </p:cNvPr>
          <p:cNvSpPr/>
          <p:nvPr/>
        </p:nvSpPr>
        <p:spPr>
          <a:xfrm>
            <a:off x="1043716" y="7427504"/>
            <a:ext cx="6951106" cy="976184"/>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FA6AC52B-A040-45DD-869B-0EF84C8F22DE}"/>
              </a:ext>
            </a:extLst>
          </p:cNvPr>
          <p:cNvGrpSpPr/>
          <p:nvPr/>
        </p:nvGrpSpPr>
        <p:grpSpPr>
          <a:xfrm>
            <a:off x="15563034" y="1521389"/>
            <a:ext cx="1020462" cy="1620328"/>
            <a:chOff x="8648700" y="4357687"/>
            <a:chExt cx="986790" cy="1566862"/>
          </a:xfrm>
          <a:solidFill>
            <a:srgbClr val="D39D3F"/>
          </a:solidFill>
        </p:grpSpPr>
        <p:sp>
          <p:nvSpPr>
            <p:cNvPr id="25" name="Freeform: Shape 24">
              <a:extLst>
                <a:ext uri="{FF2B5EF4-FFF2-40B4-BE49-F238E27FC236}">
                  <a16:creationId xmlns:a16="http://schemas.microsoft.com/office/drawing/2014/main" id="{605B7F59-0B0E-4466-BF96-2D1F07A129B9}"/>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3C32007-23A6-4EA7-A732-45F3104619F8}"/>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
        <p:nvSpPr>
          <p:cNvPr id="27" name="Oval 26">
            <a:extLst>
              <a:ext uri="{FF2B5EF4-FFF2-40B4-BE49-F238E27FC236}">
                <a16:creationId xmlns:a16="http://schemas.microsoft.com/office/drawing/2014/main" id="{0FB0B7EC-6ED1-4079-9BA5-9E2F52840B47}"/>
              </a:ext>
            </a:extLst>
          </p:cNvPr>
          <p:cNvSpPr/>
          <p:nvPr/>
        </p:nvSpPr>
        <p:spPr>
          <a:xfrm rot="20700000">
            <a:off x="8885962" y="6629082"/>
            <a:ext cx="3901826" cy="1344506"/>
          </a:xfrm>
          <a:prstGeom prst="ellipse">
            <a:avLst/>
          </a:prstGeom>
          <a:noFill/>
          <a:ln w="1905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8" name="Straight Connector 27">
            <a:extLst>
              <a:ext uri="{FF2B5EF4-FFF2-40B4-BE49-F238E27FC236}">
                <a16:creationId xmlns:a16="http://schemas.microsoft.com/office/drawing/2014/main" id="{9F54E148-4166-420D-972F-FC50247F6C45}"/>
              </a:ext>
            </a:extLst>
          </p:cNvPr>
          <p:cNvCxnSpPr>
            <a:cxnSpLocks/>
          </p:cNvCxnSpPr>
          <p:nvPr/>
        </p:nvCxnSpPr>
        <p:spPr>
          <a:xfrm>
            <a:off x="4473146" y="7915596"/>
            <a:ext cx="1198605" cy="0"/>
          </a:xfrm>
          <a:prstGeom prst="line">
            <a:avLst/>
          </a:prstGeom>
          <a:ln w="38100">
            <a:solidFill>
              <a:srgbClr val="2E2D2B"/>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F4EF7F89-019E-46EB-A654-6FB32345F557}"/>
              </a:ext>
            </a:extLst>
          </p:cNvPr>
          <p:cNvSpPr/>
          <p:nvPr/>
        </p:nvSpPr>
        <p:spPr>
          <a:xfrm rot="20700000">
            <a:off x="1647749" y="5537150"/>
            <a:ext cx="1824352" cy="628642"/>
          </a:xfrm>
          <a:prstGeom prst="ellipse">
            <a:avLst/>
          </a:prstGeom>
          <a:noFill/>
          <a:ln w="1905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752042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E2D2B"/>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2D38DEB-F601-41BD-A801-D96B8B907B35}"/>
              </a:ext>
            </a:extLst>
          </p:cNvPr>
          <p:cNvSpPr>
            <a:spLocks noGrp="1"/>
          </p:cNvSpPr>
          <p:nvPr>
            <p:ph type="pic" sz="quarter" idx="17"/>
          </p:nvPr>
        </p:nvSpPr>
        <p:spPr/>
      </p:sp>
      <p:sp>
        <p:nvSpPr>
          <p:cNvPr id="2" name="Picture Placeholder 1">
            <a:extLst>
              <a:ext uri="{FF2B5EF4-FFF2-40B4-BE49-F238E27FC236}">
                <a16:creationId xmlns:a16="http://schemas.microsoft.com/office/drawing/2014/main" id="{E9D05538-7223-452B-9057-A03E05CBC062}"/>
              </a:ext>
            </a:extLst>
          </p:cNvPr>
          <p:cNvSpPr>
            <a:spLocks noGrp="1"/>
          </p:cNvSpPr>
          <p:nvPr>
            <p:ph type="pic" sz="quarter" idx="16"/>
          </p:nvPr>
        </p:nvSpPr>
        <p:spPr/>
      </p:sp>
      <p:sp>
        <p:nvSpPr>
          <p:cNvPr id="4" name="Picture Placeholder 3">
            <a:extLst>
              <a:ext uri="{FF2B5EF4-FFF2-40B4-BE49-F238E27FC236}">
                <a16:creationId xmlns:a16="http://schemas.microsoft.com/office/drawing/2014/main" id="{BF90149F-BBF8-4B0F-8655-7A23629947CA}"/>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8E5FA8C5-AAF3-44AF-8F05-CFC50C50716E}"/>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3C603AD-A8A9-4ABB-82CB-CC5424DCD5FF}"/>
              </a:ext>
            </a:extLst>
          </p:cNvPr>
          <p:cNvSpPr>
            <a:spLocks noGrp="1"/>
          </p:cNvSpPr>
          <p:nvPr>
            <p:ph type="pic" sz="quarter" idx="20"/>
          </p:nvPr>
        </p:nvSpPr>
        <p:spPr/>
      </p:sp>
      <p:sp>
        <p:nvSpPr>
          <p:cNvPr id="7" name="Text Placeholder 6">
            <a:extLst>
              <a:ext uri="{FF2B5EF4-FFF2-40B4-BE49-F238E27FC236}">
                <a16:creationId xmlns:a16="http://schemas.microsoft.com/office/drawing/2014/main" id="{28AE5EBD-E3A5-4ECA-A115-7FB3CF4DA582}"/>
              </a:ext>
            </a:extLst>
          </p:cNvPr>
          <p:cNvSpPr>
            <a:spLocks noGrp="1"/>
          </p:cNvSpPr>
          <p:nvPr>
            <p:ph type="body" sz="quarter" idx="157"/>
          </p:nvPr>
        </p:nvSpPr>
        <p:spPr/>
        <p:txBody>
          <a:bodyPr/>
          <a:lstStyle/>
          <a:p>
            <a:r>
              <a:rPr lang="en-US" dirty="0">
                <a:solidFill>
                  <a:srgbClr val="E2D7D5"/>
                </a:solidFill>
              </a:rPr>
              <a:t>MOOD</a:t>
            </a:r>
            <a:endParaRPr lang="en-GB" dirty="0">
              <a:solidFill>
                <a:srgbClr val="E2D7D5"/>
              </a:solidFill>
            </a:endParaRPr>
          </a:p>
        </p:txBody>
      </p:sp>
      <p:sp>
        <p:nvSpPr>
          <p:cNvPr id="8" name="Text Placeholder 7">
            <a:extLst>
              <a:ext uri="{FF2B5EF4-FFF2-40B4-BE49-F238E27FC236}">
                <a16:creationId xmlns:a16="http://schemas.microsoft.com/office/drawing/2014/main" id="{65E09A66-3E1E-4921-A4E2-E1A56197B92A}"/>
              </a:ext>
            </a:extLst>
          </p:cNvPr>
          <p:cNvSpPr>
            <a:spLocks noGrp="1"/>
          </p:cNvSpPr>
          <p:nvPr>
            <p:ph type="body" sz="quarter" idx="158"/>
          </p:nvPr>
        </p:nvSpPr>
        <p:spPr/>
        <p:txBody>
          <a:bodyPr/>
          <a:lstStyle/>
          <a:p>
            <a:r>
              <a:rPr lang="en-US" dirty="0">
                <a:solidFill>
                  <a:srgbClr val="E2D7D5"/>
                </a:solidFill>
              </a:rPr>
              <a:t>Board</a:t>
            </a:r>
            <a:endParaRPr lang="en-GB" dirty="0">
              <a:solidFill>
                <a:srgbClr val="E2D7D5"/>
              </a:solidFill>
            </a:endParaRPr>
          </a:p>
        </p:txBody>
      </p:sp>
      <p:sp>
        <p:nvSpPr>
          <p:cNvPr id="9" name="Text Placeholder 8">
            <a:extLst>
              <a:ext uri="{FF2B5EF4-FFF2-40B4-BE49-F238E27FC236}">
                <a16:creationId xmlns:a16="http://schemas.microsoft.com/office/drawing/2014/main" id="{5561E822-40BB-4206-9F0A-0052AB283DA7}"/>
              </a:ext>
            </a:extLst>
          </p:cNvPr>
          <p:cNvSpPr>
            <a:spLocks noGrp="1"/>
          </p:cNvSpPr>
          <p:nvPr>
            <p:ph type="body" sz="quarter" idx="159"/>
          </p:nvPr>
        </p:nvSpPr>
        <p:spPr>
          <a:xfrm>
            <a:off x="1043716" y="8036861"/>
            <a:ext cx="1636854" cy="1343009"/>
          </a:xfrm>
        </p:spPr>
        <p:txBody>
          <a:bodyPr/>
          <a:lstStyle/>
          <a:p>
            <a:r>
              <a:rPr lang="en-US" dirty="0">
                <a:solidFill>
                  <a:srgbClr val="FAF6F5"/>
                </a:solidFill>
              </a:rPr>
              <a:t>Our Concept And Visual Ideas</a:t>
            </a:r>
            <a:endParaRPr lang="en-GB" dirty="0">
              <a:solidFill>
                <a:srgbClr val="FAF6F5"/>
              </a:solidFill>
            </a:endParaRPr>
          </a:p>
        </p:txBody>
      </p:sp>
      <p:sp>
        <p:nvSpPr>
          <p:cNvPr id="17" name="Picture Placeholder 16">
            <a:extLst>
              <a:ext uri="{FF2B5EF4-FFF2-40B4-BE49-F238E27FC236}">
                <a16:creationId xmlns:a16="http://schemas.microsoft.com/office/drawing/2014/main" id="{B7FB90A0-375C-49DC-AF9E-282816DD1DC4}"/>
              </a:ext>
            </a:extLst>
          </p:cNvPr>
          <p:cNvSpPr>
            <a:spLocks noGrp="1"/>
          </p:cNvSpPr>
          <p:nvPr>
            <p:ph type="pic" sz="quarter" idx="160"/>
          </p:nvPr>
        </p:nvSpPr>
        <p:spPr/>
      </p:sp>
      <p:sp>
        <p:nvSpPr>
          <p:cNvPr id="18" name="Rectangle 17">
            <a:extLst>
              <a:ext uri="{FF2B5EF4-FFF2-40B4-BE49-F238E27FC236}">
                <a16:creationId xmlns:a16="http://schemas.microsoft.com/office/drawing/2014/main" id="{F7BD5D30-6D9B-4272-9F6A-9D886E27CF86}"/>
              </a:ext>
            </a:extLst>
          </p:cNvPr>
          <p:cNvSpPr/>
          <p:nvPr/>
        </p:nvSpPr>
        <p:spPr>
          <a:xfrm>
            <a:off x="6054811" y="1989438"/>
            <a:ext cx="6178378" cy="6308124"/>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F1D68083-48C7-4D25-A0D9-12F6D7C88C39}"/>
              </a:ext>
            </a:extLst>
          </p:cNvPr>
          <p:cNvGrpSpPr/>
          <p:nvPr/>
        </p:nvGrpSpPr>
        <p:grpSpPr>
          <a:xfrm>
            <a:off x="14042884" y="1406611"/>
            <a:ext cx="1391704" cy="2209800"/>
            <a:chOff x="8648700" y="4357687"/>
            <a:chExt cx="986790" cy="1566862"/>
          </a:xfrm>
          <a:solidFill>
            <a:srgbClr val="D39D3F"/>
          </a:solidFill>
        </p:grpSpPr>
        <p:sp>
          <p:nvSpPr>
            <p:cNvPr id="20" name="Freeform: Shape 19">
              <a:extLst>
                <a:ext uri="{FF2B5EF4-FFF2-40B4-BE49-F238E27FC236}">
                  <a16:creationId xmlns:a16="http://schemas.microsoft.com/office/drawing/2014/main" id="{86B67EBA-2218-419C-B741-D6E5F9A033BA}"/>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DB189DB-BBE2-44CC-906A-92EAAF945BCA}"/>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46719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26060"/>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416A5A5-D197-415A-9CC9-6BA6665D5DC7}"/>
              </a:ext>
            </a:extLst>
          </p:cNvPr>
          <p:cNvSpPr/>
          <p:nvPr/>
        </p:nvSpPr>
        <p:spPr>
          <a:xfrm>
            <a:off x="13907957" y="6289591"/>
            <a:ext cx="3336326" cy="1000896"/>
          </a:xfrm>
          <a:prstGeom prst="rect">
            <a:avLst/>
          </a:prstGeom>
          <a:solidFill>
            <a:srgbClr val="D39D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Picture Placeholder 1">
            <a:extLst>
              <a:ext uri="{FF2B5EF4-FFF2-40B4-BE49-F238E27FC236}">
                <a16:creationId xmlns:a16="http://schemas.microsoft.com/office/drawing/2014/main" id="{3BCA444F-9E37-4F95-AD27-B6F6869C5310}"/>
              </a:ext>
            </a:extLst>
          </p:cNvPr>
          <p:cNvSpPr>
            <a:spLocks noGrp="1"/>
          </p:cNvSpPr>
          <p:nvPr>
            <p:ph type="pic" sz="quarter" idx="17"/>
          </p:nvPr>
        </p:nvSpPr>
        <p:spPr/>
      </p:sp>
      <p:sp>
        <p:nvSpPr>
          <p:cNvPr id="3" name="Picture Placeholder 2">
            <a:extLst>
              <a:ext uri="{FF2B5EF4-FFF2-40B4-BE49-F238E27FC236}">
                <a16:creationId xmlns:a16="http://schemas.microsoft.com/office/drawing/2014/main" id="{770469FF-670A-4694-9738-31166825C010}"/>
              </a:ext>
            </a:extLst>
          </p:cNvPr>
          <p:cNvSpPr>
            <a:spLocks noGrp="1"/>
          </p:cNvSpPr>
          <p:nvPr>
            <p:ph type="pic" sz="quarter" idx="20"/>
          </p:nvPr>
        </p:nvSpPr>
        <p:spPr/>
      </p:sp>
      <p:sp>
        <p:nvSpPr>
          <p:cNvPr id="4" name="Picture Placeholder 3">
            <a:extLst>
              <a:ext uri="{FF2B5EF4-FFF2-40B4-BE49-F238E27FC236}">
                <a16:creationId xmlns:a16="http://schemas.microsoft.com/office/drawing/2014/main" id="{ECD9100F-1BE3-4748-9571-A1D1688A1BF4}"/>
              </a:ext>
            </a:extLst>
          </p:cNvPr>
          <p:cNvSpPr>
            <a:spLocks noGrp="1"/>
          </p:cNvSpPr>
          <p:nvPr>
            <p:ph type="pic" sz="quarter" idx="21"/>
          </p:nvPr>
        </p:nvSpPr>
        <p:spPr/>
      </p:sp>
      <p:sp>
        <p:nvSpPr>
          <p:cNvPr id="6" name="Text Placeholder 5">
            <a:extLst>
              <a:ext uri="{FF2B5EF4-FFF2-40B4-BE49-F238E27FC236}">
                <a16:creationId xmlns:a16="http://schemas.microsoft.com/office/drawing/2014/main" id="{55466426-88FB-4182-AD09-31E982F33FC1}"/>
              </a:ext>
            </a:extLst>
          </p:cNvPr>
          <p:cNvSpPr>
            <a:spLocks noGrp="1"/>
          </p:cNvSpPr>
          <p:nvPr>
            <p:ph type="body" sz="quarter" idx="157"/>
          </p:nvPr>
        </p:nvSpPr>
        <p:spPr/>
        <p:txBody>
          <a:bodyPr/>
          <a:lstStyle/>
          <a:p>
            <a:r>
              <a:rPr lang="en-US" dirty="0">
                <a:solidFill>
                  <a:srgbClr val="FAF6F5"/>
                </a:solidFill>
              </a:rPr>
              <a:t>GUIDELINES</a:t>
            </a:r>
            <a:endParaRPr lang="en-GB" dirty="0">
              <a:solidFill>
                <a:srgbClr val="FAF6F5"/>
              </a:solidFill>
            </a:endParaRPr>
          </a:p>
        </p:txBody>
      </p:sp>
      <p:sp>
        <p:nvSpPr>
          <p:cNvPr id="7" name="Text Placeholder 6">
            <a:extLst>
              <a:ext uri="{FF2B5EF4-FFF2-40B4-BE49-F238E27FC236}">
                <a16:creationId xmlns:a16="http://schemas.microsoft.com/office/drawing/2014/main" id="{1E9FF523-9CAC-4312-ADFA-F85C16405177}"/>
              </a:ext>
            </a:extLst>
          </p:cNvPr>
          <p:cNvSpPr>
            <a:spLocks noGrp="1"/>
          </p:cNvSpPr>
          <p:nvPr>
            <p:ph type="body" sz="quarter" idx="158"/>
          </p:nvPr>
        </p:nvSpPr>
        <p:spPr/>
        <p:txBody>
          <a:bodyPr/>
          <a:lstStyle/>
          <a:p>
            <a:r>
              <a:rPr lang="en-US" dirty="0">
                <a:solidFill>
                  <a:srgbClr val="E6E6E6"/>
                </a:solidFill>
              </a:rPr>
              <a:t>on Promotion</a:t>
            </a:r>
            <a:endParaRPr lang="en-GB" dirty="0">
              <a:solidFill>
                <a:srgbClr val="E6E6E6"/>
              </a:solidFill>
            </a:endParaRPr>
          </a:p>
        </p:txBody>
      </p:sp>
      <p:sp>
        <p:nvSpPr>
          <p:cNvPr id="8" name="Text Placeholder 7">
            <a:extLst>
              <a:ext uri="{FF2B5EF4-FFF2-40B4-BE49-F238E27FC236}">
                <a16:creationId xmlns:a16="http://schemas.microsoft.com/office/drawing/2014/main" id="{B6FB686D-2897-426A-BAE8-40DDA5FA11BE}"/>
              </a:ext>
            </a:extLst>
          </p:cNvPr>
          <p:cNvSpPr>
            <a:spLocks noGrp="1"/>
          </p:cNvSpPr>
          <p:nvPr>
            <p:ph type="body" sz="quarter" idx="159"/>
          </p:nvPr>
        </p:nvSpPr>
        <p:spPr/>
        <p:txBody>
          <a:bodyPr/>
          <a:lstStyle/>
          <a:p>
            <a:r>
              <a:rPr lang="en-US" dirty="0">
                <a:solidFill>
                  <a:srgbClr val="E6E6E6"/>
                </a:solidFill>
              </a:rPr>
              <a:t>The Right Way To Promote Our Brand And Products</a:t>
            </a:r>
            <a:endParaRPr lang="en-GB" dirty="0">
              <a:solidFill>
                <a:srgbClr val="E6E6E6"/>
              </a:solidFill>
            </a:endParaRPr>
          </a:p>
        </p:txBody>
      </p:sp>
      <p:sp>
        <p:nvSpPr>
          <p:cNvPr id="5" name="Text Placeholder 4">
            <a:extLst>
              <a:ext uri="{FF2B5EF4-FFF2-40B4-BE49-F238E27FC236}">
                <a16:creationId xmlns:a16="http://schemas.microsoft.com/office/drawing/2014/main" id="{AF31B31D-C8D8-4584-95A4-932064FF445A}"/>
              </a:ext>
            </a:extLst>
          </p:cNvPr>
          <p:cNvSpPr>
            <a:spLocks noGrp="1"/>
          </p:cNvSpPr>
          <p:nvPr>
            <p:ph type="body" sz="quarter" idx="155"/>
          </p:nvPr>
        </p:nvSpPr>
        <p:spPr/>
        <p:txBody>
          <a:bodyPr/>
          <a:lstStyle/>
          <a:p>
            <a:r>
              <a:rPr lang="en-US" dirty="0" err="1">
                <a:solidFill>
                  <a:srgbClr val="D39D3F"/>
                </a:solidFill>
              </a:rPr>
              <a:t>Croia</a:t>
            </a:r>
            <a:r>
              <a:rPr lang="en-US" dirty="0">
                <a:solidFill>
                  <a:srgbClr val="D39D3F"/>
                </a:solidFill>
              </a:rPr>
              <a:t>.</a:t>
            </a:r>
            <a:endParaRPr lang="en-GB" dirty="0">
              <a:solidFill>
                <a:srgbClr val="D39D3F"/>
              </a:solidFill>
            </a:endParaRPr>
          </a:p>
        </p:txBody>
      </p:sp>
      <p:sp>
        <p:nvSpPr>
          <p:cNvPr id="9" name="Text Placeholder 8">
            <a:extLst>
              <a:ext uri="{FF2B5EF4-FFF2-40B4-BE49-F238E27FC236}">
                <a16:creationId xmlns:a16="http://schemas.microsoft.com/office/drawing/2014/main" id="{F0A322BE-C8B3-4BB5-8BE1-5D397AD0C221}"/>
              </a:ext>
            </a:extLst>
          </p:cNvPr>
          <p:cNvSpPr>
            <a:spLocks noGrp="1"/>
          </p:cNvSpPr>
          <p:nvPr>
            <p:ph type="body" sz="quarter" idx="160"/>
          </p:nvPr>
        </p:nvSpPr>
        <p:spPr/>
        <p:txBody>
          <a:bodyPr/>
          <a:lstStyle/>
          <a:p>
            <a:r>
              <a:rPr lang="en-US" dirty="0"/>
              <a:t>Website</a:t>
            </a:r>
            <a:endParaRPr lang="en-GB" dirty="0"/>
          </a:p>
        </p:txBody>
      </p:sp>
      <p:sp>
        <p:nvSpPr>
          <p:cNvPr id="17" name="Text Placeholder 16">
            <a:extLst>
              <a:ext uri="{FF2B5EF4-FFF2-40B4-BE49-F238E27FC236}">
                <a16:creationId xmlns:a16="http://schemas.microsoft.com/office/drawing/2014/main" id="{BE9BA276-30F0-48AB-BF87-74F9BF167692}"/>
              </a:ext>
            </a:extLst>
          </p:cNvPr>
          <p:cNvSpPr>
            <a:spLocks noGrp="1"/>
          </p:cNvSpPr>
          <p:nvPr>
            <p:ph type="body" sz="quarter" idx="161"/>
          </p:nvPr>
        </p:nvSpPr>
        <p:spPr/>
        <p:txBody>
          <a:bodyPr/>
          <a:lstStyle/>
          <a:p>
            <a:r>
              <a:rPr lang="en-US" dirty="0"/>
              <a:t>Social Media</a:t>
            </a:r>
            <a:endParaRPr lang="en-GB" dirty="0"/>
          </a:p>
        </p:txBody>
      </p:sp>
      <p:sp>
        <p:nvSpPr>
          <p:cNvPr id="18" name="Text Placeholder 17">
            <a:extLst>
              <a:ext uri="{FF2B5EF4-FFF2-40B4-BE49-F238E27FC236}">
                <a16:creationId xmlns:a16="http://schemas.microsoft.com/office/drawing/2014/main" id="{E9A1E8F6-5CA0-4165-B724-602023864349}"/>
              </a:ext>
            </a:extLst>
          </p:cNvPr>
          <p:cNvSpPr>
            <a:spLocks noGrp="1"/>
          </p:cNvSpPr>
          <p:nvPr>
            <p:ph type="body" sz="quarter" idx="162"/>
          </p:nvPr>
        </p:nvSpPr>
        <p:spPr/>
        <p:txBody>
          <a:bodyPr/>
          <a:lstStyle/>
          <a:p>
            <a:r>
              <a:rPr lang="en-US" dirty="0">
                <a:solidFill>
                  <a:srgbClr val="E6E6E6"/>
                </a:solidFill>
              </a:rPr>
              <a:t>Printing Media</a:t>
            </a:r>
            <a:endParaRPr lang="en-GB" dirty="0">
              <a:solidFill>
                <a:srgbClr val="E6E6E6"/>
              </a:solidFill>
            </a:endParaRPr>
          </a:p>
        </p:txBody>
      </p:sp>
      <p:sp>
        <p:nvSpPr>
          <p:cNvPr id="19" name="Text Placeholder 18">
            <a:extLst>
              <a:ext uri="{FF2B5EF4-FFF2-40B4-BE49-F238E27FC236}">
                <a16:creationId xmlns:a16="http://schemas.microsoft.com/office/drawing/2014/main" id="{76EE7949-4FB3-43FC-9DAD-C62D37DBFD97}"/>
              </a:ext>
            </a:extLst>
          </p:cNvPr>
          <p:cNvSpPr>
            <a:spLocks noGrp="1"/>
          </p:cNvSpPr>
          <p:nvPr>
            <p:ph type="body" sz="quarter" idx="163"/>
          </p:nvPr>
        </p:nvSpPr>
        <p:spPr/>
        <p:txBody>
          <a:bodyPr/>
          <a:lstStyle/>
          <a:p>
            <a:r>
              <a:rPr lang="en-GB" dirty="0">
                <a:solidFill>
                  <a:srgbClr val="E2D7D5"/>
                </a:solidFill>
              </a:rPr>
              <a:t>eye-catching, to the point</a:t>
            </a:r>
          </a:p>
        </p:txBody>
      </p:sp>
      <p:sp>
        <p:nvSpPr>
          <p:cNvPr id="20" name="Text Placeholder 19">
            <a:extLst>
              <a:ext uri="{FF2B5EF4-FFF2-40B4-BE49-F238E27FC236}">
                <a16:creationId xmlns:a16="http://schemas.microsoft.com/office/drawing/2014/main" id="{82291733-FB22-482E-B5BC-C3A817529B03}"/>
              </a:ext>
            </a:extLst>
          </p:cNvPr>
          <p:cNvSpPr>
            <a:spLocks noGrp="1"/>
          </p:cNvSpPr>
          <p:nvPr>
            <p:ph type="body" sz="quarter" idx="164"/>
          </p:nvPr>
        </p:nvSpPr>
        <p:spPr/>
        <p:txBody>
          <a:bodyPr/>
          <a:lstStyle/>
          <a:p>
            <a:r>
              <a:rPr lang="en-GB" dirty="0">
                <a:solidFill>
                  <a:srgbClr val="E2D7D5"/>
                </a:solidFill>
              </a:rPr>
              <a:t>detail, eye-catching, exclusive</a:t>
            </a:r>
          </a:p>
        </p:txBody>
      </p:sp>
      <p:sp>
        <p:nvSpPr>
          <p:cNvPr id="21" name="Rectangle 20">
            <a:extLst>
              <a:ext uri="{FF2B5EF4-FFF2-40B4-BE49-F238E27FC236}">
                <a16:creationId xmlns:a16="http://schemas.microsoft.com/office/drawing/2014/main" id="{2B44ECCE-6FCF-4192-A6D8-EC369C86BF69}"/>
              </a:ext>
            </a:extLst>
          </p:cNvPr>
          <p:cNvSpPr/>
          <p:nvPr/>
        </p:nvSpPr>
        <p:spPr>
          <a:xfrm>
            <a:off x="1043715" y="907130"/>
            <a:ext cx="4914107" cy="5017303"/>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38EBB7A-C0D3-47F3-836F-F9DF5EEB28D8}"/>
              </a:ext>
            </a:extLst>
          </p:cNvPr>
          <p:cNvSpPr/>
          <p:nvPr/>
        </p:nvSpPr>
        <p:spPr>
          <a:xfrm>
            <a:off x="1043715" y="5924434"/>
            <a:ext cx="4914107" cy="760572"/>
          </a:xfrm>
          <a:prstGeom prst="rect">
            <a:avLst/>
          </a:prstGeom>
          <a:noFill/>
          <a:ln w="1270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50FAD4E2-94E4-49E8-B25A-FDB976EED80B}"/>
              </a:ext>
            </a:extLst>
          </p:cNvPr>
          <p:cNvSpPr/>
          <p:nvPr/>
        </p:nvSpPr>
        <p:spPr>
          <a:xfrm rot="20700000">
            <a:off x="14754810" y="1076999"/>
            <a:ext cx="1824352" cy="628642"/>
          </a:xfrm>
          <a:prstGeom prst="ellipse">
            <a:avLst/>
          </a:prstGeom>
          <a:noFill/>
          <a:ln w="19050">
            <a:solidFill>
              <a:srgbClr val="D39D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5" name="Group 24">
            <a:extLst>
              <a:ext uri="{FF2B5EF4-FFF2-40B4-BE49-F238E27FC236}">
                <a16:creationId xmlns:a16="http://schemas.microsoft.com/office/drawing/2014/main" id="{D9AAF68E-181C-4B54-864E-74F8FD517353}"/>
              </a:ext>
            </a:extLst>
          </p:cNvPr>
          <p:cNvGrpSpPr/>
          <p:nvPr/>
        </p:nvGrpSpPr>
        <p:grpSpPr>
          <a:xfrm>
            <a:off x="9422658" y="5874842"/>
            <a:ext cx="1020462" cy="1620328"/>
            <a:chOff x="8648700" y="4357687"/>
            <a:chExt cx="986790" cy="1566862"/>
          </a:xfrm>
          <a:solidFill>
            <a:srgbClr val="E2D7D5"/>
          </a:solidFill>
        </p:grpSpPr>
        <p:sp>
          <p:nvSpPr>
            <p:cNvPr id="26" name="Freeform: Shape 25">
              <a:extLst>
                <a:ext uri="{FF2B5EF4-FFF2-40B4-BE49-F238E27FC236}">
                  <a16:creationId xmlns:a16="http://schemas.microsoft.com/office/drawing/2014/main" id="{621B29E9-2A63-4D5C-A1EB-EC5766EC6BCF}"/>
                </a:ext>
              </a:extLst>
            </p:cNvPr>
            <p:cNvSpPr/>
            <p:nvPr/>
          </p:nvSpPr>
          <p:spPr>
            <a:xfrm>
              <a:off x="8648700" y="4357687"/>
              <a:ext cx="986790" cy="1566862"/>
            </a:xfrm>
            <a:custGeom>
              <a:avLst/>
              <a:gdLst>
                <a:gd name="connsiteX0" fmla="*/ 493395 w 986790"/>
                <a:gd name="connsiteY0" fmla="*/ 1566863 h 1566862"/>
                <a:gd name="connsiteX1" fmla="*/ 0 w 986790"/>
                <a:gd name="connsiteY1" fmla="*/ 1185482 h 1566862"/>
                <a:gd name="connsiteX2" fmla="*/ 0 w 986790"/>
                <a:gd name="connsiteY2" fmla="*/ 381381 h 1566862"/>
                <a:gd name="connsiteX3" fmla="*/ 493395 w 986790"/>
                <a:gd name="connsiteY3" fmla="*/ 0 h 1566862"/>
                <a:gd name="connsiteX4" fmla="*/ 986790 w 986790"/>
                <a:gd name="connsiteY4" fmla="*/ 381381 h 1566862"/>
                <a:gd name="connsiteX5" fmla="*/ 986790 w 986790"/>
                <a:gd name="connsiteY5" fmla="*/ 1185482 h 1566862"/>
                <a:gd name="connsiteX6" fmla="*/ 493395 w 986790"/>
                <a:gd name="connsiteY6" fmla="*/ 1566863 h 1566862"/>
                <a:gd name="connsiteX7" fmla="*/ 493395 w 986790"/>
                <a:gd name="connsiteY7" fmla="*/ 31623 h 1566862"/>
                <a:gd name="connsiteX8" fmla="*/ 31623 w 986790"/>
                <a:gd name="connsiteY8" fmla="*/ 381286 h 1566862"/>
                <a:gd name="connsiteX9" fmla="*/ 31623 w 986790"/>
                <a:gd name="connsiteY9" fmla="*/ 1185386 h 1566862"/>
                <a:gd name="connsiteX10" fmla="*/ 493395 w 986790"/>
                <a:gd name="connsiteY10" fmla="*/ 1535049 h 1566862"/>
                <a:gd name="connsiteX11" fmla="*/ 955167 w 986790"/>
                <a:gd name="connsiteY11" fmla="*/ 1185386 h 1566862"/>
                <a:gd name="connsiteX12" fmla="*/ 955167 w 986790"/>
                <a:gd name="connsiteY12" fmla="*/ 381381 h 1566862"/>
                <a:gd name="connsiteX13" fmla="*/ 493395 w 986790"/>
                <a:gd name="connsiteY13" fmla="*/ 31623 h 15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566862">
                  <a:moveTo>
                    <a:pt x="493395" y="1566863"/>
                  </a:moveTo>
                  <a:cubicBezTo>
                    <a:pt x="221361" y="1566863"/>
                    <a:pt x="0" y="1395793"/>
                    <a:pt x="0" y="1185482"/>
                  </a:cubicBezTo>
                  <a:lnTo>
                    <a:pt x="0" y="381381"/>
                  </a:lnTo>
                  <a:cubicBezTo>
                    <a:pt x="0" y="171069"/>
                    <a:pt x="221361" y="0"/>
                    <a:pt x="493395" y="0"/>
                  </a:cubicBezTo>
                  <a:cubicBezTo>
                    <a:pt x="765429" y="0"/>
                    <a:pt x="986790" y="171069"/>
                    <a:pt x="986790" y="381381"/>
                  </a:cubicBezTo>
                  <a:lnTo>
                    <a:pt x="986790" y="1185482"/>
                  </a:lnTo>
                  <a:cubicBezTo>
                    <a:pt x="986885" y="1395793"/>
                    <a:pt x="765524" y="1566863"/>
                    <a:pt x="493395" y="1566863"/>
                  </a:cubicBezTo>
                  <a:close/>
                  <a:moveTo>
                    <a:pt x="493395" y="31623"/>
                  </a:moveTo>
                  <a:cubicBezTo>
                    <a:pt x="238792" y="31623"/>
                    <a:pt x="31623" y="188500"/>
                    <a:pt x="31623" y="381286"/>
                  </a:cubicBezTo>
                  <a:lnTo>
                    <a:pt x="31623" y="1185386"/>
                  </a:lnTo>
                  <a:cubicBezTo>
                    <a:pt x="31623" y="1378172"/>
                    <a:pt x="238792" y="1535049"/>
                    <a:pt x="493395" y="1535049"/>
                  </a:cubicBezTo>
                  <a:cubicBezTo>
                    <a:pt x="747998" y="1535049"/>
                    <a:pt x="955167" y="1378172"/>
                    <a:pt x="955167" y="1185386"/>
                  </a:cubicBezTo>
                  <a:lnTo>
                    <a:pt x="955167" y="381381"/>
                  </a:lnTo>
                  <a:cubicBezTo>
                    <a:pt x="955167" y="188500"/>
                    <a:pt x="748094" y="31623"/>
                    <a:pt x="493395" y="31623"/>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F0CE875-53F9-4EDD-BF77-D3371BEB63BD}"/>
                </a:ext>
              </a:extLst>
            </p:cNvPr>
            <p:cNvSpPr/>
            <p:nvPr/>
          </p:nvSpPr>
          <p:spPr>
            <a:xfrm>
              <a:off x="8816244" y="4746878"/>
              <a:ext cx="651414" cy="788574"/>
            </a:xfrm>
            <a:custGeom>
              <a:avLst/>
              <a:gdLst>
                <a:gd name="connsiteX0" fmla="*/ 641414 w 651414"/>
                <a:gd name="connsiteY0" fmla="*/ 737997 h 788574"/>
                <a:gd name="connsiteX1" fmla="*/ 624840 w 651414"/>
                <a:gd name="connsiteY1" fmla="*/ 756190 h 788574"/>
                <a:gd name="connsiteX2" fmla="*/ 605600 w 651414"/>
                <a:gd name="connsiteY2" fmla="*/ 763619 h 788574"/>
                <a:gd name="connsiteX3" fmla="*/ 583692 w 651414"/>
                <a:gd name="connsiteY3" fmla="*/ 751142 h 788574"/>
                <a:gd name="connsiteX4" fmla="*/ 569881 w 651414"/>
                <a:gd name="connsiteY4" fmla="*/ 708279 h 788574"/>
                <a:gd name="connsiteX5" fmla="*/ 553022 w 651414"/>
                <a:gd name="connsiteY5" fmla="*/ 639509 h 788574"/>
                <a:gd name="connsiteX6" fmla="*/ 523685 w 651414"/>
                <a:gd name="connsiteY6" fmla="*/ 577786 h 788574"/>
                <a:gd name="connsiteX7" fmla="*/ 458629 w 651414"/>
                <a:gd name="connsiteY7" fmla="*/ 550450 h 788574"/>
                <a:gd name="connsiteX8" fmla="*/ 451009 w 651414"/>
                <a:gd name="connsiteY8" fmla="*/ 549307 h 788574"/>
                <a:gd name="connsiteX9" fmla="*/ 491014 w 651414"/>
                <a:gd name="connsiteY9" fmla="*/ 539306 h 788574"/>
                <a:gd name="connsiteX10" fmla="*/ 545306 w 651414"/>
                <a:gd name="connsiteY10" fmla="*/ 505873 h 788574"/>
                <a:gd name="connsiteX11" fmla="*/ 573310 w 651414"/>
                <a:gd name="connsiteY11" fmla="*/ 462725 h 788574"/>
                <a:gd name="connsiteX12" fmla="*/ 581406 w 651414"/>
                <a:gd name="connsiteY12" fmla="*/ 419576 h 788574"/>
                <a:gd name="connsiteX13" fmla="*/ 540925 w 651414"/>
                <a:gd name="connsiteY13" fmla="*/ 335947 h 788574"/>
                <a:gd name="connsiteX14" fmla="*/ 418814 w 651414"/>
                <a:gd name="connsiteY14" fmla="*/ 302228 h 788574"/>
                <a:gd name="connsiteX15" fmla="*/ 377666 w 651414"/>
                <a:gd name="connsiteY15" fmla="*/ 302895 h 788574"/>
                <a:gd name="connsiteX16" fmla="*/ 316992 w 651414"/>
                <a:gd name="connsiteY16" fmla="*/ 303562 h 788574"/>
                <a:gd name="connsiteX17" fmla="*/ 271844 w 651414"/>
                <a:gd name="connsiteY17" fmla="*/ 302895 h 788574"/>
                <a:gd name="connsiteX18" fmla="*/ 234696 w 651414"/>
                <a:gd name="connsiteY18" fmla="*/ 301561 h 788574"/>
                <a:gd name="connsiteX19" fmla="*/ 234696 w 651414"/>
                <a:gd name="connsiteY19" fmla="*/ 315087 h 788574"/>
                <a:gd name="connsiteX20" fmla="*/ 269462 w 651414"/>
                <a:gd name="connsiteY20" fmla="*/ 320135 h 788574"/>
                <a:gd name="connsiteX21" fmla="*/ 285274 w 651414"/>
                <a:gd name="connsiteY21" fmla="*/ 336328 h 788574"/>
                <a:gd name="connsiteX22" fmla="*/ 289274 w 651414"/>
                <a:gd name="connsiteY22" fmla="*/ 373094 h 788574"/>
                <a:gd name="connsiteX23" fmla="*/ 289274 w 651414"/>
                <a:gd name="connsiteY23" fmla="*/ 426244 h 788574"/>
                <a:gd name="connsiteX24" fmla="*/ 284226 w 651414"/>
                <a:gd name="connsiteY24" fmla="*/ 431673 h 788574"/>
                <a:gd name="connsiteX25" fmla="*/ 225838 w 651414"/>
                <a:gd name="connsiteY25" fmla="*/ 470821 h 788574"/>
                <a:gd name="connsiteX26" fmla="*/ 164116 w 651414"/>
                <a:gd name="connsiteY26" fmla="*/ 484346 h 788574"/>
                <a:gd name="connsiteX27" fmla="*/ 93631 w 651414"/>
                <a:gd name="connsiteY27" fmla="*/ 451294 h 788574"/>
                <a:gd name="connsiteX28" fmla="*/ 67628 w 651414"/>
                <a:gd name="connsiteY28" fmla="*/ 352139 h 788574"/>
                <a:gd name="connsiteX29" fmla="*/ 79724 w 651414"/>
                <a:gd name="connsiteY29" fmla="*/ 259366 h 788574"/>
                <a:gd name="connsiteX30" fmla="*/ 113443 w 651414"/>
                <a:gd name="connsiteY30" fmla="*/ 167640 h 788574"/>
                <a:gd name="connsiteX31" fmla="*/ 163354 w 651414"/>
                <a:gd name="connsiteY31" fmla="*/ 88392 h 788574"/>
                <a:gd name="connsiteX32" fmla="*/ 224695 w 651414"/>
                <a:gd name="connsiteY32" fmla="*/ 32766 h 788574"/>
                <a:gd name="connsiteX33" fmla="*/ 292799 w 651414"/>
                <a:gd name="connsiteY33" fmla="*/ 12192 h 788574"/>
                <a:gd name="connsiteX34" fmla="*/ 344424 w 651414"/>
                <a:gd name="connsiteY34" fmla="*/ 25718 h 788574"/>
                <a:gd name="connsiteX35" fmla="*/ 381191 w 651414"/>
                <a:gd name="connsiteY35" fmla="*/ 64865 h 788574"/>
                <a:gd name="connsiteX36" fmla="*/ 391668 w 651414"/>
                <a:gd name="connsiteY36" fmla="*/ 105632 h 788574"/>
                <a:gd name="connsiteX37" fmla="*/ 387953 w 651414"/>
                <a:gd name="connsiteY37" fmla="*/ 164687 h 788574"/>
                <a:gd name="connsiteX38" fmla="*/ 402812 w 651414"/>
                <a:gd name="connsiteY38" fmla="*/ 164687 h 788574"/>
                <a:gd name="connsiteX39" fmla="*/ 425101 w 651414"/>
                <a:gd name="connsiteY39" fmla="*/ 73247 h 788574"/>
                <a:gd name="connsiteX40" fmla="*/ 446056 w 651414"/>
                <a:gd name="connsiteY40" fmla="*/ 9525 h 788574"/>
                <a:gd name="connsiteX41" fmla="*/ 431864 w 651414"/>
                <a:gd name="connsiteY41" fmla="*/ 9525 h 788574"/>
                <a:gd name="connsiteX42" fmla="*/ 412623 w 651414"/>
                <a:gd name="connsiteY42" fmla="*/ 46292 h 788574"/>
                <a:gd name="connsiteX43" fmla="*/ 394716 w 651414"/>
                <a:gd name="connsiteY43" fmla="*/ 43910 h 788574"/>
                <a:gd name="connsiteX44" fmla="*/ 358616 w 651414"/>
                <a:gd name="connsiteY44" fmla="*/ 13525 h 788574"/>
                <a:gd name="connsiteX45" fmla="*/ 294227 w 651414"/>
                <a:gd name="connsiteY45" fmla="*/ 0 h 788574"/>
                <a:gd name="connsiteX46" fmla="*/ 198406 w 651414"/>
                <a:gd name="connsiteY46" fmla="*/ 20193 h 788574"/>
                <a:gd name="connsiteX47" fmla="*/ 117443 w 651414"/>
                <a:gd name="connsiteY47" fmla="*/ 74867 h 788574"/>
                <a:gd name="connsiteX48" fmla="*/ 54673 w 651414"/>
                <a:gd name="connsiteY48" fmla="*/ 153162 h 788574"/>
                <a:gd name="connsiteX49" fmla="*/ 14192 w 651414"/>
                <a:gd name="connsiteY49" fmla="*/ 244602 h 788574"/>
                <a:gd name="connsiteX50" fmla="*/ 0 w 651414"/>
                <a:gd name="connsiteY50" fmla="*/ 338042 h 788574"/>
                <a:gd name="connsiteX51" fmla="*/ 41529 w 651414"/>
                <a:gd name="connsiteY51" fmla="*/ 456438 h 788574"/>
                <a:gd name="connsiteX52" fmla="*/ 157258 w 651414"/>
                <a:gd name="connsiteY52" fmla="*/ 496538 h 788574"/>
                <a:gd name="connsiteX53" fmla="*/ 229457 w 651414"/>
                <a:gd name="connsiteY53" fmla="*/ 483680 h 788574"/>
                <a:gd name="connsiteX54" fmla="*/ 284798 w 651414"/>
                <a:gd name="connsiteY54" fmla="*/ 452628 h 788574"/>
                <a:gd name="connsiteX55" fmla="*/ 289179 w 651414"/>
                <a:gd name="connsiteY55" fmla="*/ 450056 h 788574"/>
                <a:gd name="connsiteX56" fmla="*/ 289179 w 651414"/>
                <a:gd name="connsiteY56" fmla="*/ 707708 h 788574"/>
                <a:gd name="connsiteX57" fmla="*/ 285179 w 651414"/>
                <a:gd name="connsiteY57" fmla="*/ 744093 h 788574"/>
                <a:gd name="connsiteX58" fmla="*/ 269367 w 651414"/>
                <a:gd name="connsiteY58" fmla="*/ 760286 h 788574"/>
                <a:gd name="connsiteX59" fmla="*/ 234601 w 651414"/>
                <a:gd name="connsiteY59" fmla="*/ 765715 h 788574"/>
                <a:gd name="connsiteX60" fmla="*/ 234601 w 651414"/>
                <a:gd name="connsiteY60" fmla="*/ 779240 h 788574"/>
                <a:gd name="connsiteX61" fmla="*/ 271748 w 651414"/>
                <a:gd name="connsiteY61" fmla="*/ 777526 h 788574"/>
                <a:gd name="connsiteX62" fmla="*/ 320993 w 651414"/>
                <a:gd name="connsiteY62" fmla="*/ 777145 h 788574"/>
                <a:gd name="connsiteX63" fmla="*/ 367856 w 651414"/>
                <a:gd name="connsiteY63" fmla="*/ 777526 h 788574"/>
                <a:gd name="connsiteX64" fmla="*/ 406622 w 651414"/>
                <a:gd name="connsiteY64" fmla="*/ 779240 h 788574"/>
                <a:gd name="connsiteX65" fmla="*/ 406622 w 651414"/>
                <a:gd name="connsiteY65" fmla="*/ 765715 h 788574"/>
                <a:gd name="connsiteX66" fmla="*/ 371856 w 651414"/>
                <a:gd name="connsiteY66" fmla="*/ 760286 h 788574"/>
                <a:gd name="connsiteX67" fmla="*/ 356045 w 651414"/>
                <a:gd name="connsiteY67" fmla="*/ 744093 h 788574"/>
                <a:gd name="connsiteX68" fmla="*/ 352044 w 651414"/>
                <a:gd name="connsiteY68" fmla="*/ 707708 h 788574"/>
                <a:gd name="connsiteX69" fmla="*/ 352044 w 651414"/>
                <a:gd name="connsiteY69" fmla="*/ 552450 h 788574"/>
                <a:gd name="connsiteX70" fmla="*/ 403955 w 651414"/>
                <a:gd name="connsiteY70" fmla="*/ 552450 h 788574"/>
                <a:gd name="connsiteX71" fmla="*/ 416052 w 651414"/>
                <a:gd name="connsiteY71" fmla="*/ 552450 h 788574"/>
                <a:gd name="connsiteX72" fmla="*/ 456819 w 651414"/>
                <a:gd name="connsiteY72" fmla="*/ 564547 h 788574"/>
                <a:gd name="connsiteX73" fmla="*/ 478441 w 651414"/>
                <a:gd name="connsiteY73" fmla="*/ 597980 h 788574"/>
                <a:gd name="connsiteX74" fmla="*/ 492252 w 651414"/>
                <a:gd name="connsiteY74" fmla="*/ 648272 h 788574"/>
                <a:gd name="connsiteX75" fmla="*/ 507111 w 651414"/>
                <a:gd name="connsiteY75" fmla="*/ 715709 h 788574"/>
                <a:gd name="connsiteX76" fmla="*/ 535400 w 651414"/>
                <a:gd name="connsiteY76" fmla="*/ 773716 h 788574"/>
                <a:gd name="connsiteX77" fmla="*/ 579215 w 651414"/>
                <a:gd name="connsiteY77" fmla="*/ 788575 h 788574"/>
                <a:gd name="connsiteX78" fmla="*/ 622078 w 651414"/>
                <a:gd name="connsiteY78" fmla="*/ 777431 h 788574"/>
                <a:gd name="connsiteX79" fmla="*/ 651415 w 651414"/>
                <a:gd name="connsiteY79" fmla="*/ 745427 h 788574"/>
                <a:gd name="connsiteX80" fmla="*/ 641414 w 651414"/>
                <a:gd name="connsiteY80" fmla="*/ 737997 h 788574"/>
                <a:gd name="connsiteX81" fmla="*/ 401955 w 651414"/>
                <a:gd name="connsiteY81" fmla="*/ 314992 h 788574"/>
                <a:gd name="connsiteX82" fmla="*/ 488633 w 651414"/>
                <a:gd name="connsiteY82" fmla="*/ 344329 h 788574"/>
                <a:gd name="connsiteX83" fmla="*/ 513969 w 651414"/>
                <a:gd name="connsiteY83" fmla="*/ 427006 h 788574"/>
                <a:gd name="connsiteX84" fmla="*/ 504825 w 651414"/>
                <a:gd name="connsiteY84" fmla="*/ 483298 h 788574"/>
                <a:gd name="connsiteX85" fmla="*/ 470440 w 651414"/>
                <a:gd name="connsiteY85" fmla="*/ 523780 h 788574"/>
                <a:gd name="connsiteX86" fmla="*/ 397288 w 651414"/>
                <a:gd name="connsiteY86" fmla="*/ 538925 h 788574"/>
                <a:gd name="connsiteX87" fmla="*/ 352139 w 651414"/>
                <a:gd name="connsiteY87" fmla="*/ 538925 h 788574"/>
                <a:gd name="connsiteX88" fmla="*/ 352139 w 651414"/>
                <a:gd name="connsiteY88" fmla="*/ 372999 h 788574"/>
                <a:gd name="connsiteX89" fmla="*/ 354044 w 651414"/>
                <a:gd name="connsiteY89" fmla="*/ 346710 h 788574"/>
                <a:gd name="connsiteX90" fmla="*/ 357759 w 651414"/>
                <a:gd name="connsiteY90" fmla="*/ 333089 h 788574"/>
                <a:gd name="connsiteX91" fmla="*/ 361569 w 651414"/>
                <a:gd name="connsiteY91" fmla="*/ 326422 h 788574"/>
                <a:gd name="connsiteX92" fmla="*/ 401955 w 651414"/>
                <a:gd name="connsiteY92" fmla="*/ 314992 h 78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51414" h="788574">
                  <a:moveTo>
                    <a:pt x="641414" y="737997"/>
                  </a:moveTo>
                  <a:cubicBezTo>
                    <a:pt x="635603" y="745617"/>
                    <a:pt x="630079" y="751713"/>
                    <a:pt x="624840" y="756190"/>
                  </a:cubicBezTo>
                  <a:cubicBezTo>
                    <a:pt x="619697" y="760667"/>
                    <a:pt x="613220" y="763143"/>
                    <a:pt x="605600" y="763619"/>
                  </a:cubicBezTo>
                  <a:cubicBezTo>
                    <a:pt x="595694" y="764096"/>
                    <a:pt x="588359" y="759905"/>
                    <a:pt x="583692" y="751142"/>
                  </a:cubicBezTo>
                  <a:cubicBezTo>
                    <a:pt x="578930" y="742379"/>
                    <a:pt x="574358" y="728091"/>
                    <a:pt x="569881" y="708279"/>
                  </a:cubicBezTo>
                  <a:lnTo>
                    <a:pt x="553022" y="639509"/>
                  </a:lnTo>
                  <a:cubicBezTo>
                    <a:pt x="546735" y="611600"/>
                    <a:pt x="536924" y="591026"/>
                    <a:pt x="523685" y="577786"/>
                  </a:cubicBezTo>
                  <a:cubicBezTo>
                    <a:pt x="510445" y="564547"/>
                    <a:pt x="488728" y="555403"/>
                    <a:pt x="458629" y="550450"/>
                  </a:cubicBezTo>
                  <a:cubicBezTo>
                    <a:pt x="456152" y="550069"/>
                    <a:pt x="453581" y="549688"/>
                    <a:pt x="451009" y="549307"/>
                  </a:cubicBezTo>
                  <a:cubicBezTo>
                    <a:pt x="465868" y="547116"/>
                    <a:pt x="479203" y="543782"/>
                    <a:pt x="491014" y="539306"/>
                  </a:cubicBezTo>
                  <a:cubicBezTo>
                    <a:pt x="513969" y="530543"/>
                    <a:pt x="532067" y="519398"/>
                    <a:pt x="545306" y="505873"/>
                  </a:cubicBezTo>
                  <a:cubicBezTo>
                    <a:pt x="558546" y="492347"/>
                    <a:pt x="567881" y="477965"/>
                    <a:pt x="573310" y="462725"/>
                  </a:cubicBezTo>
                  <a:cubicBezTo>
                    <a:pt x="578739" y="447484"/>
                    <a:pt x="581406" y="433007"/>
                    <a:pt x="581406" y="419576"/>
                  </a:cubicBezTo>
                  <a:cubicBezTo>
                    <a:pt x="581406" y="386334"/>
                    <a:pt x="567881" y="358426"/>
                    <a:pt x="540925" y="335947"/>
                  </a:cubicBezTo>
                  <a:cubicBezTo>
                    <a:pt x="513969" y="313468"/>
                    <a:pt x="473202" y="302228"/>
                    <a:pt x="418814" y="302228"/>
                  </a:cubicBezTo>
                  <a:cubicBezTo>
                    <a:pt x="410718" y="302228"/>
                    <a:pt x="397002" y="302419"/>
                    <a:pt x="377666" y="302895"/>
                  </a:cubicBezTo>
                  <a:cubicBezTo>
                    <a:pt x="358331" y="303371"/>
                    <a:pt x="338042" y="303562"/>
                    <a:pt x="316992" y="303562"/>
                  </a:cubicBezTo>
                  <a:cubicBezTo>
                    <a:pt x="302133" y="303562"/>
                    <a:pt x="287084" y="303371"/>
                    <a:pt x="271844" y="302895"/>
                  </a:cubicBezTo>
                  <a:cubicBezTo>
                    <a:pt x="256508" y="302419"/>
                    <a:pt x="244221" y="302038"/>
                    <a:pt x="234696" y="301561"/>
                  </a:cubicBezTo>
                  <a:lnTo>
                    <a:pt x="234696" y="315087"/>
                  </a:lnTo>
                  <a:cubicBezTo>
                    <a:pt x="249936" y="315563"/>
                    <a:pt x="261556" y="317183"/>
                    <a:pt x="269462" y="320135"/>
                  </a:cubicBezTo>
                  <a:cubicBezTo>
                    <a:pt x="277368" y="323088"/>
                    <a:pt x="282607" y="328422"/>
                    <a:pt x="285274" y="336328"/>
                  </a:cubicBezTo>
                  <a:cubicBezTo>
                    <a:pt x="287941" y="344234"/>
                    <a:pt x="289274" y="356425"/>
                    <a:pt x="289274" y="373094"/>
                  </a:cubicBezTo>
                  <a:lnTo>
                    <a:pt x="289274" y="426244"/>
                  </a:lnTo>
                  <a:cubicBezTo>
                    <a:pt x="287655" y="428054"/>
                    <a:pt x="285941" y="429959"/>
                    <a:pt x="284226" y="431673"/>
                  </a:cubicBezTo>
                  <a:cubicBezTo>
                    <a:pt x="267557" y="448818"/>
                    <a:pt x="248126" y="461772"/>
                    <a:pt x="225838" y="470821"/>
                  </a:cubicBezTo>
                  <a:cubicBezTo>
                    <a:pt x="203549" y="479869"/>
                    <a:pt x="182975" y="484346"/>
                    <a:pt x="164116" y="484346"/>
                  </a:cubicBezTo>
                  <a:cubicBezTo>
                    <a:pt x="134398" y="484346"/>
                    <a:pt x="110966" y="473297"/>
                    <a:pt x="93631" y="451294"/>
                  </a:cubicBezTo>
                  <a:cubicBezTo>
                    <a:pt x="76295" y="429292"/>
                    <a:pt x="67628" y="396240"/>
                    <a:pt x="67628" y="352139"/>
                  </a:cubicBezTo>
                  <a:cubicBezTo>
                    <a:pt x="67628" y="322040"/>
                    <a:pt x="71628" y="291084"/>
                    <a:pt x="79724" y="259366"/>
                  </a:cubicBezTo>
                  <a:cubicBezTo>
                    <a:pt x="87820" y="227648"/>
                    <a:pt x="99060" y="197072"/>
                    <a:pt x="113443" y="167640"/>
                  </a:cubicBezTo>
                  <a:cubicBezTo>
                    <a:pt x="127826" y="138208"/>
                    <a:pt x="144494" y="111728"/>
                    <a:pt x="163354" y="88392"/>
                  </a:cubicBezTo>
                  <a:cubicBezTo>
                    <a:pt x="182213" y="65056"/>
                    <a:pt x="202692" y="46482"/>
                    <a:pt x="224695" y="32766"/>
                  </a:cubicBezTo>
                  <a:cubicBezTo>
                    <a:pt x="246698" y="19050"/>
                    <a:pt x="269462" y="12192"/>
                    <a:pt x="292799" y="12192"/>
                  </a:cubicBezTo>
                  <a:cubicBezTo>
                    <a:pt x="311277" y="12192"/>
                    <a:pt x="328422" y="16669"/>
                    <a:pt x="344424" y="25718"/>
                  </a:cubicBezTo>
                  <a:cubicBezTo>
                    <a:pt x="360331" y="34766"/>
                    <a:pt x="372618" y="47720"/>
                    <a:pt x="381191" y="64865"/>
                  </a:cubicBezTo>
                  <a:cubicBezTo>
                    <a:pt x="387001" y="76105"/>
                    <a:pt x="390525" y="89725"/>
                    <a:pt x="391668" y="105632"/>
                  </a:cubicBezTo>
                  <a:cubicBezTo>
                    <a:pt x="392811" y="121634"/>
                    <a:pt x="391573" y="141256"/>
                    <a:pt x="387953" y="164687"/>
                  </a:cubicBezTo>
                  <a:lnTo>
                    <a:pt x="402812" y="164687"/>
                  </a:lnTo>
                  <a:cubicBezTo>
                    <a:pt x="410432" y="128683"/>
                    <a:pt x="417862" y="98203"/>
                    <a:pt x="425101" y="73247"/>
                  </a:cubicBezTo>
                  <a:cubicBezTo>
                    <a:pt x="432340" y="48292"/>
                    <a:pt x="439293" y="27051"/>
                    <a:pt x="446056" y="9525"/>
                  </a:cubicBezTo>
                  <a:lnTo>
                    <a:pt x="431864" y="9525"/>
                  </a:lnTo>
                  <a:cubicBezTo>
                    <a:pt x="424624" y="29337"/>
                    <a:pt x="418243" y="41529"/>
                    <a:pt x="412623" y="46292"/>
                  </a:cubicBezTo>
                  <a:cubicBezTo>
                    <a:pt x="407003" y="51054"/>
                    <a:pt x="401003" y="50197"/>
                    <a:pt x="394716" y="43910"/>
                  </a:cubicBezTo>
                  <a:cubicBezTo>
                    <a:pt x="384334" y="32671"/>
                    <a:pt x="372332" y="22574"/>
                    <a:pt x="358616" y="13525"/>
                  </a:cubicBezTo>
                  <a:cubicBezTo>
                    <a:pt x="344900" y="4572"/>
                    <a:pt x="323469" y="0"/>
                    <a:pt x="294227" y="0"/>
                  </a:cubicBezTo>
                  <a:cubicBezTo>
                    <a:pt x="260033" y="0"/>
                    <a:pt x="228124" y="6763"/>
                    <a:pt x="198406" y="20193"/>
                  </a:cubicBezTo>
                  <a:cubicBezTo>
                    <a:pt x="168688" y="33623"/>
                    <a:pt x="141732" y="51911"/>
                    <a:pt x="117443" y="74867"/>
                  </a:cubicBezTo>
                  <a:cubicBezTo>
                    <a:pt x="93155" y="97822"/>
                    <a:pt x="72295" y="123920"/>
                    <a:pt x="54673" y="153162"/>
                  </a:cubicBezTo>
                  <a:cubicBezTo>
                    <a:pt x="37147" y="182404"/>
                    <a:pt x="23622" y="212884"/>
                    <a:pt x="14192" y="244602"/>
                  </a:cubicBezTo>
                  <a:cubicBezTo>
                    <a:pt x="4763" y="276320"/>
                    <a:pt x="0" y="307467"/>
                    <a:pt x="0" y="338042"/>
                  </a:cubicBezTo>
                  <a:cubicBezTo>
                    <a:pt x="0" y="390239"/>
                    <a:pt x="13811" y="429673"/>
                    <a:pt x="41529" y="456438"/>
                  </a:cubicBezTo>
                  <a:cubicBezTo>
                    <a:pt x="69152" y="483203"/>
                    <a:pt x="107728" y="496538"/>
                    <a:pt x="157258" y="496538"/>
                  </a:cubicBezTo>
                  <a:cubicBezTo>
                    <a:pt x="186976" y="496538"/>
                    <a:pt x="210979" y="492252"/>
                    <a:pt x="229457" y="483680"/>
                  </a:cubicBezTo>
                  <a:cubicBezTo>
                    <a:pt x="247936" y="475107"/>
                    <a:pt x="266319" y="464820"/>
                    <a:pt x="284798" y="452628"/>
                  </a:cubicBezTo>
                  <a:cubicBezTo>
                    <a:pt x="286322" y="451580"/>
                    <a:pt x="287750" y="450818"/>
                    <a:pt x="289179" y="450056"/>
                  </a:cubicBezTo>
                  <a:lnTo>
                    <a:pt x="289179" y="707708"/>
                  </a:lnTo>
                  <a:cubicBezTo>
                    <a:pt x="289179" y="723900"/>
                    <a:pt x="287846" y="735997"/>
                    <a:pt x="285179" y="744093"/>
                  </a:cubicBezTo>
                  <a:cubicBezTo>
                    <a:pt x="282512" y="752189"/>
                    <a:pt x="277178" y="757619"/>
                    <a:pt x="269367" y="760286"/>
                  </a:cubicBezTo>
                  <a:cubicBezTo>
                    <a:pt x="261461" y="762953"/>
                    <a:pt x="249936" y="764762"/>
                    <a:pt x="234601" y="765715"/>
                  </a:cubicBezTo>
                  <a:lnTo>
                    <a:pt x="234601" y="779240"/>
                  </a:lnTo>
                  <a:cubicBezTo>
                    <a:pt x="244030" y="778383"/>
                    <a:pt x="256413" y="777811"/>
                    <a:pt x="271748" y="777526"/>
                  </a:cubicBezTo>
                  <a:cubicBezTo>
                    <a:pt x="286988" y="777335"/>
                    <a:pt x="303467" y="777145"/>
                    <a:pt x="320993" y="777145"/>
                  </a:cubicBezTo>
                  <a:cubicBezTo>
                    <a:pt x="336709" y="777145"/>
                    <a:pt x="352330" y="777240"/>
                    <a:pt x="367856" y="777526"/>
                  </a:cubicBezTo>
                  <a:cubicBezTo>
                    <a:pt x="383381" y="777716"/>
                    <a:pt x="396335" y="778288"/>
                    <a:pt x="406622" y="779240"/>
                  </a:cubicBezTo>
                  <a:lnTo>
                    <a:pt x="406622" y="765715"/>
                  </a:lnTo>
                  <a:cubicBezTo>
                    <a:pt x="391287" y="764858"/>
                    <a:pt x="379762" y="763048"/>
                    <a:pt x="371856" y="760286"/>
                  </a:cubicBezTo>
                  <a:cubicBezTo>
                    <a:pt x="363950" y="757619"/>
                    <a:pt x="358712" y="752189"/>
                    <a:pt x="356045" y="744093"/>
                  </a:cubicBezTo>
                  <a:cubicBezTo>
                    <a:pt x="353378" y="735997"/>
                    <a:pt x="352044" y="723900"/>
                    <a:pt x="352044" y="707708"/>
                  </a:cubicBezTo>
                  <a:lnTo>
                    <a:pt x="352044" y="552450"/>
                  </a:lnTo>
                  <a:lnTo>
                    <a:pt x="403955" y="552450"/>
                  </a:lnTo>
                  <a:lnTo>
                    <a:pt x="416052" y="552450"/>
                  </a:lnTo>
                  <a:cubicBezTo>
                    <a:pt x="434054" y="552450"/>
                    <a:pt x="447675" y="556451"/>
                    <a:pt x="456819" y="564547"/>
                  </a:cubicBezTo>
                  <a:cubicBezTo>
                    <a:pt x="466058" y="572643"/>
                    <a:pt x="473202" y="583787"/>
                    <a:pt x="478441" y="597980"/>
                  </a:cubicBezTo>
                  <a:cubicBezTo>
                    <a:pt x="483584" y="612172"/>
                    <a:pt x="488251" y="628936"/>
                    <a:pt x="492252" y="648272"/>
                  </a:cubicBezTo>
                  <a:lnTo>
                    <a:pt x="507111" y="715709"/>
                  </a:lnTo>
                  <a:cubicBezTo>
                    <a:pt x="513397" y="744474"/>
                    <a:pt x="522827" y="763810"/>
                    <a:pt x="535400" y="773716"/>
                  </a:cubicBezTo>
                  <a:cubicBezTo>
                    <a:pt x="547973" y="783622"/>
                    <a:pt x="562642" y="788575"/>
                    <a:pt x="579215" y="788575"/>
                  </a:cubicBezTo>
                  <a:cubicBezTo>
                    <a:pt x="597694" y="788575"/>
                    <a:pt x="611886" y="784860"/>
                    <a:pt x="622078" y="777431"/>
                  </a:cubicBezTo>
                  <a:cubicBezTo>
                    <a:pt x="632174" y="770001"/>
                    <a:pt x="641985" y="759333"/>
                    <a:pt x="651415" y="745427"/>
                  </a:cubicBezTo>
                  <a:lnTo>
                    <a:pt x="641414" y="737997"/>
                  </a:lnTo>
                  <a:close/>
                  <a:moveTo>
                    <a:pt x="401955" y="314992"/>
                  </a:moveTo>
                  <a:cubicBezTo>
                    <a:pt x="442912" y="314992"/>
                    <a:pt x="471773" y="324803"/>
                    <a:pt x="488633" y="344329"/>
                  </a:cubicBezTo>
                  <a:cubicBezTo>
                    <a:pt x="505492" y="363855"/>
                    <a:pt x="513969" y="391478"/>
                    <a:pt x="513969" y="427006"/>
                  </a:cubicBezTo>
                  <a:cubicBezTo>
                    <a:pt x="513969" y="447675"/>
                    <a:pt x="510921" y="466439"/>
                    <a:pt x="504825" y="483298"/>
                  </a:cubicBezTo>
                  <a:cubicBezTo>
                    <a:pt x="498729" y="500158"/>
                    <a:pt x="487299" y="513683"/>
                    <a:pt x="470440" y="523780"/>
                  </a:cubicBezTo>
                  <a:cubicBezTo>
                    <a:pt x="453581" y="533876"/>
                    <a:pt x="429197" y="538925"/>
                    <a:pt x="397288" y="538925"/>
                  </a:cubicBezTo>
                  <a:lnTo>
                    <a:pt x="352139" y="538925"/>
                  </a:lnTo>
                  <a:lnTo>
                    <a:pt x="352139" y="372999"/>
                  </a:lnTo>
                  <a:cubicBezTo>
                    <a:pt x="352139" y="362712"/>
                    <a:pt x="352806" y="353949"/>
                    <a:pt x="354044" y="346710"/>
                  </a:cubicBezTo>
                  <a:cubicBezTo>
                    <a:pt x="355283" y="342233"/>
                    <a:pt x="356521" y="337757"/>
                    <a:pt x="357759" y="333089"/>
                  </a:cubicBezTo>
                  <a:cubicBezTo>
                    <a:pt x="358902" y="330517"/>
                    <a:pt x="360140" y="328232"/>
                    <a:pt x="361569" y="326422"/>
                  </a:cubicBezTo>
                  <a:cubicBezTo>
                    <a:pt x="367760" y="318802"/>
                    <a:pt x="381191" y="314992"/>
                    <a:pt x="401955" y="31499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57371538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30205</TotalTime>
  <Words>357</Words>
  <Application>Microsoft Office PowerPoint</Application>
  <PresentationFormat>Custom</PresentationFormat>
  <Paragraphs>85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Lato</vt:lpstr>
      <vt:lpstr>Lato Semibold</vt:lpstr>
      <vt:lpstr>Playfair Display</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Ahmad Afandi</cp:lastModifiedBy>
  <cp:revision>7270</cp:revision>
  <dcterms:created xsi:type="dcterms:W3CDTF">2021-03-03T11:29:27Z</dcterms:created>
  <dcterms:modified xsi:type="dcterms:W3CDTF">2021-09-01T14:59:54Z</dcterms:modified>
</cp:coreProperties>
</file>